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56" r:id="rId2"/>
    <p:sldId id="257"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35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8BFF0D-7B0D-41B0-BCAB-975137076BC3}" v="83" dt="2025-01-15T15:15:12.5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88"/>
    <p:restoredTop sz="66627" autoAdjust="0"/>
  </p:normalViewPr>
  <p:slideViewPr>
    <p:cSldViewPr snapToGrid="0">
      <p:cViewPr varScale="1">
        <p:scale>
          <a:sx n="51" d="100"/>
          <a:sy n="51" d="100"/>
        </p:scale>
        <p:origin x="1136" y="1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ara Carparelli" userId="180f3d35-a2eb-41c0-9132-e12bb1d9963a" providerId="ADAL" clId="{418BFF0D-7B0D-41B0-BCAB-975137076BC3}"/>
    <pc:docChg chg="undo custSel addSld delSld modSld">
      <pc:chgData name="Chiara Carparelli" userId="180f3d35-a2eb-41c0-9132-e12bb1d9963a" providerId="ADAL" clId="{418BFF0D-7B0D-41B0-BCAB-975137076BC3}" dt="2025-01-15T15:17:56.208" v="1011" actId="20577"/>
      <pc:docMkLst>
        <pc:docMk/>
      </pc:docMkLst>
      <pc:sldChg chg="modSp mod modNotesTx">
        <pc:chgData name="Chiara Carparelli" userId="180f3d35-a2eb-41c0-9132-e12bb1d9963a" providerId="ADAL" clId="{418BFF0D-7B0D-41B0-BCAB-975137076BC3}" dt="2025-01-15T14:52:11.099" v="81"/>
        <pc:sldMkLst>
          <pc:docMk/>
          <pc:sldMk cId="126637194" sldId="256"/>
        </pc:sldMkLst>
        <pc:spChg chg="mod">
          <ac:chgData name="Chiara Carparelli" userId="180f3d35-a2eb-41c0-9132-e12bb1d9963a" providerId="ADAL" clId="{418BFF0D-7B0D-41B0-BCAB-975137076BC3}" dt="2025-01-15T14:51:35.931" v="48" actId="20577"/>
          <ac:spMkLst>
            <pc:docMk/>
            <pc:sldMk cId="126637194" sldId="256"/>
            <ac:spMk id="2" creationId="{383BCA21-6791-1063-E915-18F20463C53A}"/>
          </ac:spMkLst>
        </pc:spChg>
        <pc:spChg chg="mod">
          <ac:chgData name="Chiara Carparelli" userId="180f3d35-a2eb-41c0-9132-e12bb1d9963a" providerId="ADAL" clId="{418BFF0D-7B0D-41B0-BCAB-975137076BC3}" dt="2025-01-15T14:51:43.435" v="68" actId="20577"/>
          <ac:spMkLst>
            <pc:docMk/>
            <pc:sldMk cId="126637194" sldId="256"/>
            <ac:spMk id="3" creationId="{7D76DF26-1528-00A7-4BAA-03A9A8A488B2}"/>
          </ac:spMkLst>
        </pc:spChg>
        <pc:spChg chg="mod">
          <ac:chgData name="Chiara Carparelli" userId="180f3d35-a2eb-41c0-9132-e12bb1d9963a" providerId="ADAL" clId="{418BFF0D-7B0D-41B0-BCAB-975137076BC3}" dt="2025-01-15T14:51:49.900" v="80" actId="20577"/>
          <ac:spMkLst>
            <pc:docMk/>
            <pc:sldMk cId="126637194" sldId="256"/>
            <ac:spMk id="4" creationId="{34F75065-0E58-CC8D-D3D1-CCCE1ACFCA66}"/>
          </ac:spMkLst>
        </pc:spChg>
      </pc:sldChg>
      <pc:sldChg chg="addSp modSp mod modNotesTx">
        <pc:chgData name="Chiara Carparelli" userId="180f3d35-a2eb-41c0-9132-e12bb1d9963a" providerId="ADAL" clId="{418BFF0D-7B0D-41B0-BCAB-975137076BC3}" dt="2025-01-15T14:53:19.506" v="351" actId="1076"/>
        <pc:sldMkLst>
          <pc:docMk/>
          <pc:sldMk cId="1395226240" sldId="257"/>
        </pc:sldMkLst>
        <pc:spChg chg="mod">
          <ac:chgData name="Chiara Carparelli" userId="180f3d35-a2eb-41c0-9132-e12bb1d9963a" providerId="ADAL" clId="{418BFF0D-7B0D-41B0-BCAB-975137076BC3}" dt="2025-01-15T14:52:22.935" v="95" actId="20577"/>
          <ac:spMkLst>
            <pc:docMk/>
            <pc:sldMk cId="1395226240" sldId="257"/>
            <ac:spMk id="2" creationId="{950DE5B8-B7DB-A6B7-0ED3-796AF66EF0EA}"/>
          </ac:spMkLst>
        </pc:spChg>
        <pc:spChg chg="mod">
          <ac:chgData name="Chiara Carparelli" userId="180f3d35-a2eb-41c0-9132-e12bb1d9963a" providerId="ADAL" clId="{418BFF0D-7B0D-41B0-BCAB-975137076BC3}" dt="2025-01-15T14:52:59.670" v="347" actId="20577"/>
          <ac:spMkLst>
            <pc:docMk/>
            <pc:sldMk cId="1395226240" sldId="257"/>
            <ac:spMk id="3" creationId="{F952C609-D7E0-AF20-C693-7B5D7AF55900}"/>
          </ac:spMkLst>
        </pc:spChg>
        <pc:picChg chg="add mod">
          <ac:chgData name="Chiara Carparelli" userId="180f3d35-a2eb-41c0-9132-e12bb1d9963a" providerId="ADAL" clId="{418BFF0D-7B0D-41B0-BCAB-975137076BC3}" dt="2025-01-15T14:53:19.506" v="351" actId="1076"/>
          <ac:picMkLst>
            <pc:docMk/>
            <pc:sldMk cId="1395226240" sldId="257"/>
            <ac:picMk id="4" creationId="{C784C66D-69FC-3ECF-07F0-9E6C1434DB44}"/>
          </ac:picMkLst>
        </pc:picChg>
      </pc:sldChg>
      <pc:sldChg chg="modSp del mod modNotesTx">
        <pc:chgData name="Chiara Carparelli" userId="180f3d35-a2eb-41c0-9132-e12bb1d9963a" providerId="ADAL" clId="{418BFF0D-7B0D-41B0-BCAB-975137076BC3}" dt="2025-01-15T14:53:53.484" v="366" actId="2696"/>
        <pc:sldMkLst>
          <pc:docMk/>
          <pc:sldMk cId="3264755051" sldId="258"/>
        </pc:sldMkLst>
        <pc:spChg chg="mod">
          <ac:chgData name="Chiara Carparelli" userId="180f3d35-a2eb-41c0-9132-e12bb1d9963a" providerId="ADAL" clId="{418BFF0D-7B0D-41B0-BCAB-975137076BC3}" dt="2025-01-15T14:53:37.730" v="363" actId="20577"/>
          <ac:spMkLst>
            <pc:docMk/>
            <pc:sldMk cId="3264755051" sldId="258"/>
            <ac:spMk id="2" creationId="{645B05C4-1082-6ED1-CC49-C581D0CE1C8E}"/>
          </ac:spMkLst>
        </pc:spChg>
      </pc:sldChg>
      <pc:sldChg chg="new del">
        <pc:chgData name="Chiara Carparelli" userId="180f3d35-a2eb-41c0-9132-e12bb1d9963a" providerId="ADAL" clId="{418BFF0D-7B0D-41B0-BCAB-975137076BC3}" dt="2025-01-15T14:53:55.651" v="367" actId="2696"/>
        <pc:sldMkLst>
          <pc:docMk/>
          <pc:sldMk cId="3605376207" sldId="259"/>
        </pc:sldMkLst>
      </pc:sldChg>
      <pc:sldChg chg="new del">
        <pc:chgData name="Chiara Carparelli" userId="180f3d35-a2eb-41c0-9132-e12bb1d9963a" providerId="ADAL" clId="{418BFF0D-7B0D-41B0-BCAB-975137076BC3}" dt="2025-01-15T14:54:00.800" v="369" actId="2696"/>
        <pc:sldMkLst>
          <pc:docMk/>
          <pc:sldMk cId="6410604" sldId="260"/>
        </pc:sldMkLst>
      </pc:sldChg>
      <pc:sldChg chg="new del">
        <pc:chgData name="Chiara Carparelli" userId="180f3d35-a2eb-41c0-9132-e12bb1d9963a" providerId="ADAL" clId="{418BFF0D-7B0D-41B0-BCAB-975137076BC3}" dt="2025-01-15T14:53:57.728" v="368" actId="2696"/>
        <pc:sldMkLst>
          <pc:docMk/>
          <pc:sldMk cId="989772972" sldId="261"/>
        </pc:sldMkLst>
      </pc:sldChg>
      <pc:sldChg chg="addSp delSp modSp add mod modNotesTx">
        <pc:chgData name="Chiara Carparelli" userId="180f3d35-a2eb-41c0-9132-e12bb1d9963a" providerId="ADAL" clId="{418BFF0D-7B0D-41B0-BCAB-975137076BC3}" dt="2025-01-15T14:55:48.122" v="428"/>
        <pc:sldMkLst>
          <pc:docMk/>
          <pc:sldMk cId="1950807023" sldId="262"/>
        </pc:sldMkLst>
        <pc:spChg chg="mod">
          <ac:chgData name="Chiara Carparelli" userId="180f3d35-a2eb-41c0-9132-e12bb1d9963a" providerId="ADAL" clId="{418BFF0D-7B0D-41B0-BCAB-975137076BC3}" dt="2025-01-15T14:55:05.822" v="421" actId="20577"/>
          <ac:spMkLst>
            <pc:docMk/>
            <pc:sldMk cId="1950807023" sldId="262"/>
            <ac:spMk id="2" creationId="{950DE5B8-B7DB-A6B7-0ED3-796AF66EF0EA}"/>
          </ac:spMkLst>
        </pc:spChg>
        <pc:spChg chg="mod">
          <ac:chgData name="Chiara Carparelli" userId="180f3d35-a2eb-41c0-9132-e12bb1d9963a" providerId="ADAL" clId="{418BFF0D-7B0D-41B0-BCAB-975137076BC3}" dt="2025-01-15T14:55:41.453" v="427" actId="20577"/>
          <ac:spMkLst>
            <pc:docMk/>
            <pc:sldMk cId="1950807023" sldId="262"/>
            <ac:spMk id="3" creationId="{F952C609-D7E0-AF20-C693-7B5D7AF55900}"/>
          </ac:spMkLst>
        </pc:spChg>
        <pc:spChg chg="add mod">
          <ac:chgData name="Chiara Carparelli" userId="180f3d35-a2eb-41c0-9132-e12bb1d9963a" providerId="ADAL" clId="{418BFF0D-7B0D-41B0-BCAB-975137076BC3}" dt="2025-01-15T14:54:44.029" v="383"/>
          <ac:spMkLst>
            <pc:docMk/>
            <pc:sldMk cId="1950807023" sldId="262"/>
            <ac:spMk id="5" creationId="{62A3FD4C-391A-7F00-AF4F-98AAB427DA65}"/>
          </ac:spMkLst>
        </pc:spChg>
        <pc:spChg chg="mod">
          <ac:chgData name="Chiara Carparelli" userId="180f3d35-a2eb-41c0-9132-e12bb1d9963a" providerId="ADAL" clId="{418BFF0D-7B0D-41B0-BCAB-975137076BC3}" dt="2025-01-15T14:55:23.312" v="423"/>
          <ac:spMkLst>
            <pc:docMk/>
            <pc:sldMk cId="1950807023" sldId="262"/>
            <ac:spMk id="13" creationId="{C488A8C6-5AC0-975B-01F5-20B8996B0CB4}"/>
          </ac:spMkLst>
        </pc:spChg>
        <pc:spChg chg="mod">
          <ac:chgData name="Chiara Carparelli" userId="180f3d35-a2eb-41c0-9132-e12bb1d9963a" providerId="ADAL" clId="{418BFF0D-7B0D-41B0-BCAB-975137076BC3}" dt="2025-01-15T14:55:23.312" v="423"/>
          <ac:spMkLst>
            <pc:docMk/>
            <pc:sldMk cId="1950807023" sldId="262"/>
            <ac:spMk id="14" creationId="{C8AAA1B0-62D9-603D-B774-6C6D810AE66A}"/>
          </ac:spMkLst>
        </pc:spChg>
        <pc:spChg chg="mod">
          <ac:chgData name="Chiara Carparelli" userId="180f3d35-a2eb-41c0-9132-e12bb1d9963a" providerId="ADAL" clId="{418BFF0D-7B0D-41B0-BCAB-975137076BC3}" dt="2025-01-15T14:55:23.312" v="423"/>
          <ac:spMkLst>
            <pc:docMk/>
            <pc:sldMk cId="1950807023" sldId="262"/>
            <ac:spMk id="15" creationId="{1211A5AC-814F-C553-E7FC-987E09EDA51E}"/>
          </ac:spMkLst>
        </pc:spChg>
        <pc:spChg chg="mod">
          <ac:chgData name="Chiara Carparelli" userId="180f3d35-a2eb-41c0-9132-e12bb1d9963a" providerId="ADAL" clId="{418BFF0D-7B0D-41B0-BCAB-975137076BC3}" dt="2025-01-15T14:55:23.312" v="423"/>
          <ac:spMkLst>
            <pc:docMk/>
            <pc:sldMk cId="1950807023" sldId="262"/>
            <ac:spMk id="16" creationId="{8971AA37-E849-EFC6-1712-CF4738F08223}"/>
          </ac:spMkLst>
        </pc:spChg>
        <pc:spChg chg="mod">
          <ac:chgData name="Chiara Carparelli" userId="180f3d35-a2eb-41c0-9132-e12bb1d9963a" providerId="ADAL" clId="{418BFF0D-7B0D-41B0-BCAB-975137076BC3}" dt="2025-01-15T14:55:23.312" v="423"/>
          <ac:spMkLst>
            <pc:docMk/>
            <pc:sldMk cId="1950807023" sldId="262"/>
            <ac:spMk id="17" creationId="{0A4B2997-D2E2-BC65-E953-FFC7739C0B4B}"/>
          </ac:spMkLst>
        </pc:spChg>
        <pc:spChg chg="mod">
          <ac:chgData name="Chiara Carparelli" userId="180f3d35-a2eb-41c0-9132-e12bb1d9963a" providerId="ADAL" clId="{418BFF0D-7B0D-41B0-BCAB-975137076BC3}" dt="2025-01-15T14:55:23.312" v="423"/>
          <ac:spMkLst>
            <pc:docMk/>
            <pc:sldMk cId="1950807023" sldId="262"/>
            <ac:spMk id="18" creationId="{2DB00335-B324-53C7-765B-630821CC0033}"/>
          </ac:spMkLst>
        </pc:spChg>
        <pc:spChg chg="mod">
          <ac:chgData name="Chiara Carparelli" userId="180f3d35-a2eb-41c0-9132-e12bb1d9963a" providerId="ADAL" clId="{418BFF0D-7B0D-41B0-BCAB-975137076BC3}" dt="2025-01-15T14:55:23.312" v="423"/>
          <ac:spMkLst>
            <pc:docMk/>
            <pc:sldMk cId="1950807023" sldId="262"/>
            <ac:spMk id="19" creationId="{29B9A977-C879-F291-2877-0D1EBA0FA095}"/>
          </ac:spMkLst>
        </pc:spChg>
        <pc:spChg chg="mod">
          <ac:chgData name="Chiara Carparelli" userId="180f3d35-a2eb-41c0-9132-e12bb1d9963a" providerId="ADAL" clId="{418BFF0D-7B0D-41B0-BCAB-975137076BC3}" dt="2025-01-15T14:55:23.312" v="423"/>
          <ac:spMkLst>
            <pc:docMk/>
            <pc:sldMk cId="1950807023" sldId="262"/>
            <ac:spMk id="20" creationId="{F7A93729-830F-B96D-DFF4-07CA1EBD5ED0}"/>
          </ac:spMkLst>
        </pc:spChg>
        <pc:spChg chg="mod">
          <ac:chgData name="Chiara Carparelli" userId="180f3d35-a2eb-41c0-9132-e12bb1d9963a" providerId="ADAL" clId="{418BFF0D-7B0D-41B0-BCAB-975137076BC3}" dt="2025-01-15T14:55:23.312" v="423"/>
          <ac:spMkLst>
            <pc:docMk/>
            <pc:sldMk cId="1950807023" sldId="262"/>
            <ac:spMk id="21" creationId="{C3437AD1-4414-4D5A-FE6D-317666CEBF3F}"/>
          </ac:spMkLst>
        </pc:spChg>
        <pc:spChg chg="mod">
          <ac:chgData name="Chiara Carparelli" userId="180f3d35-a2eb-41c0-9132-e12bb1d9963a" providerId="ADAL" clId="{418BFF0D-7B0D-41B0-BCAB-975137076BC3}" dt="2025-01-15T14:55:23.312" v="423"/>
          <ac:spMkLst>
            <pc:docMk/>
            <pc:sldMk cId="1950807023" sldId="262"/>
            <ac:spMk id="22" creationId="{3B3FC2F2-D86F-7DFF-F216-1A3240C50342}"/>
          </ac:spMkLst>
        </pc:spChg>
        <pc:spChg chg="mod">
          <ac:chgData name="Chiara Carparelli" userId="180f3d35-a2eb-41c0-9132-e12bb1d9963a" providerId="ADAL" clId="{418BFF0D-7B0D-41B0-BCAB-975137076BC3}" dt="2025-01-15T14:55:23.312" v="423"/>
          <ac:spMkLst>
            <pc:docMk/>
            <pc:sldMk cId="1950807023" sldId="262"/>
            <ac:spMk id="23" creationId="{EE461A03-066E-39F4-F4D1-BC7C625621A9}"/>
          </ac:spMkLst>
        </pc:spChg>
        <pc:spChg chg="mod">
          <ac:chgData name="Chiara Carparelli" userId="180f3d35-a2eb-41c0-9132-e12bb1d9963a" providerId="ADAL" clId="{418BFF0D-7B0D-41B0-BCAB-975137076BC3}" dt="2025-01-15T14:55:23.312" v="423"/>
          <ac:spMkLst>
            <pc:docMk/>
            <pc:sldMk cId="1950807023" sldId="262"/>
            <ac:spMk id="24" creationId="{BBC71440-6CE5-7BF4-4C55-EF28CFE49F84}"/>
          </ac:spMkLst>
        </pc:spChg>
        <pc:spChg chg="mod">
          <ac:chgData name="Chiara Carparelli" userId="180f3d35-a2eb-41c0-9132-e12bb1d9963a" providerId="ADAL" clId="{418BFF0D-7B0D-41B0-BCAB-975137076BC3}" dt="2025-01-15T14:55:23.312" v="423"/>
          <ac:spMkLst>
            <pc:docMk/>
            <pc:sldMk cId="1950807023" sldId="262"/>
            <ac:spMk id="25" creationId="{B1919796-9968-9668-370F-37115DF6ECAE}"/>
          </ac:spMkLst>
        </pc:spChg>
        <pc:spChg chg="mod">
          <ac:chgData name="Chiara Carparelli" userId="180f3d35-a2eb-41c0-9132-e12bb1d9963a" providerId="ADAL" clId="{418BFF0D-7B0D-41B0-BCAB-975137076BC3}" dt="2025-01-15T14:55:23.312" v="423"/>
          <ac:spMkLst>
            <pc:docMk/>
            <pc:sldMk cId="1950807023" sldId="262"/>
            <ac:spMk id="26" creationId="{DFAAD6B3-CC5A-6C26-338A-4490A7862996}"/>
          </ac:spMkLst>
        </pc:spChg>
        <pc:spChg chg="mod">
          <ac:chgData name="Chiara Carparelli" userId="180f3d35-a2eb-41c0-9132-e12bb1d9963a" providerId="ADAL" clId="{418BFF0D-7B0D-41B0-BCAB-975137076BC3}" dt="2025-01-15T14:55:23.312" v="423"/>
          <ac:spMkLst>
            <pc:docMk/>
            <pc:sldMk cId="1950807023" sldId="262"/>
            <ac:spMk id="27" creationId="{6F5C2A4E-3767-5188-BBB2-2AA22F13F67C}"/>
          </ac:spMkLst>
        </pc:spChg>
        <pc:spChg chg="mod">
          <ac:chgData name="Chiara Carparelli" userId="180f3d35-a2eb-41c0-9132-e12bb1d9963a" providerId="ADAL" clId="{418BFF0D-7B0D-41B0-BCAB-975137076BC3}" dt="2025-01-15T14:55:23.312" v="423"/>
          <ac:spMkLst>
            <pc:docMk/>
            <pc:sldMk cId="1950807023" sldId="262"/>
            <ac:spMk id="28" creationId="{26836C2A-3E27-4195-8920-0995F73967A6}"/>
          </ac:spMkLst>
        </pc:spChg>
        <pc:spChg chg="mod">
          <ac:chgData name="Chiara Carparelli" userId="180f3d35-a2eb-41c0-9132-e12bb1d9963a" providerId="ADAL" clId="{418BFF0D-7B0D-41B0-BCAB-975137076BC3}" dt="2025-01-15T14:55:23.312" v="423"/>
          <ac:spMkLst>
            <pc:docMk/>
            <pc:sldMk cId="1950807023" sldId="262"/>
            <ac:spMk id="29" creationId="{B469FDD8-C504-43C1-3238-1D1401FF8345}"/>
          </ac:spMkLst>
        </pc:spChg>
        <pc:spChg chg="mod">
          <ac:chgData name="Chiara Carparelli" userId="180f3d35-a2eb-41c0-9132-e12bb1d9963a" providerId="ADAL" clId="{418BFF0D-7B0D-41B0-BCAB-975137076BC3}" dt="2025-01-15T14:55:23.312" v="423"/>
          <ac:spMkLst>
            <pc:docMk/>
            <pc:sldMk cId="1950807023" sldId="262"/>
            <ac:spMk id="30" creationId="{EF7FACF2-1940-A1E6-EC6D-6BC9AD09587B}"/>
          </ac:spMkLst>
        </pc:spChg>
        <pc:spChg chg="mod">
          <ac:chgData name="Chiara Carparelli" userId="180f3d35-a2eb-41c0-9132-e12bb1d9963a" providerId="ADAL" clId="{418BFF0D-7B0D-41B0-BCAB-975137076BC3}" dt="2025-01-15T14:55:23.312" v="423"/>
          <ac:spMkLst>
            <pc:docMk/>
            <pc:sldMk cId="1950807023" sldId="262"/>
            <ac:spMk id="31" creationId="{B044A3E7-3866-C6BA-F428-9212F7B16DD7}"/>
          </ac:spMkLst>
        </pc:spChg>
        <pc:spChg chg="mod">
          <ac:chgData name="Chiara Carparelli" userId="180f3d35-a2eb-41c0-9132-e12bb1d9963a" providerId="ADAL" clId="{418BFF0D-7B0D-41B0-BCAB-975137076BC3}" dt="2025-01-15T14:55:23.312" v="423"/>
          <ac:spMkLst>
            <pc:docMk/>
            <pc:sldMk cId="1950807023" sldId="262"/>
            <ac:spMk id="32" creationId="{B2543181-3121-FEC6-42F5-DE0F27A13DD6}"/>
          </ac:spMkLst>
        </pc:spChg>
        <pc:spChg chg="mod">
          <ac:chgData name="Chiara Carparelli" userId="180f3d35-a2eb-41c0-9132-e12bb1d9963a" providerId="ADAL" clId="{418BFF0D-7B0D-41B0-BCAB-975137076BC3}" dt="2025-01-15T14:55:23.312" v="423"/>
          <ac:spMkLst>
            <pc:docMk/>
            <pc:sldMk cId="1950807023" sldId="262"/>
            <ac:spMk id="33" creationId="{3ABD7AD9-8DA0-4487-D8EF-674A1B3D7AAD}"/>
          </ac:spMkLst>
        </pc:spChg>
        <pc:spChg chg="mod">
          <ac:chgData name="Chiara Carparelli" userId="180f3d35-a2eb-41c0-9132-e12bb1d9963a" providerId="ADAL" clId="{418BFF0D-7B0D-41B0-BCAB-975137076BC3}" dt="2025-01-15T14:55:23.312" v="423"/>
          <ac:spMkLst>
            <pc:docMk/>
            <pc:sldMk cId="1950807023" sldId="262"/>
            <ac:spMk id="34" creationId="{7E856AC4-FEB8-90F3-489D-F13FD6224923}"/>
          </ac:spMkLst>
        </pc:spChg>
        <pc:spChg chg="mod">
          <ac:chgData name="Chiara Carparelli" userId="180f3d35-a2eb-41c0-9132-e12bb1d9963a" providerId="ADAL" clId="{418BFF0D-7B0D-41B0-BCAB-975137076BC3}" dt="2025-01-15T14:55:23.312" v="423"/>
          <ac:spMkLst>
            <pc:docMk/>
            <pc:sldMk cId="1950807023" sldId="262"/>
            <ac:spMk id="35" creationId="{11828055-1F4E-E169-C6DF-5157BF89500F}"/>
          </ac:spMkLst>
        </pc:spChg>
        <pc:spChg chg="mod">
          <ac:chgData name="Chiara Carparelli" userId="180f3d35-a2eb-41c0-9132-e12bb1d9963a" providerId="ADAL" clId="{418BFF0D-7B0D-41B0-BCAB-975137076BC3}" dt="2025-01-15T14:55:23.312" v="423"/>
          <ac:spMkLst>
            <pc:docMk/>
            <pc:sldMk cId="1950807023" sldId="262"/>
            <ac:spMk id="36" creationId="{EE7466B8-411C-65B2-4603-0ACC445EF564}"/>
          </ac:spMkLst>
        </pc:spChg>
        <pc:spChg chg="mod">
          <ac:chgData name="Chiara Carparelli" userId="180f3d35-a2eb-41c0-9132-e12bb1d9963a" providerId="ADAL" clId="{418BFF0D-7B0D-41B0-BCAB-975137076BC3}" dt="2025-01-15T14:55:23.312" v="423"/>
          <ac:spMkLst>
            <pc:docMk/>
            <pc:sldMk cId="1950807023" sldId="262"/>
            <ac:spMk id="37" creationId="{E701DAED-AF19-FADD-D1EC-C31F2B6311B2}"/>
          </ac:spMkLst>
        </pc:spChg>
        <pc:spChg chg="mod">
          <ac:chgData name="Chiara Carparelli" userId="180f3d35-a2eb-41c0-9132-e12bb1d9963a" providerId="ADAL" clId="{418BFF0D-7B0D-41B0-BCAB-975137076BC3}" dt="2025-01-15T14:55:23.312" v="423"/>
          <ac:spMkLst>
            <pc:docMk/>
            <pc:sldMk cId="1950807023" sldId="262"/>
            <ac:spMk id="38" creationId="{A0E9A954-5213-82B1-8BA9-349FA6525EEE}"/>
          </ac:spMkLst>
        </pc:spChg>
        <pc:spChg chg="mod">
          <ac:chgData name="Chiara Carparelli" userId="180f3d35-a2eb-41c0-9132-e12bb1d9963a" providerId="ADAL" clId="{418BFF0D-7B0D-41B0-BCAB-975137076BC3}" dt="2025-01-15T14:55:23.312" v="423"/>
          <ac:spMkLst>
            <pc:docMk/>
            <pc:sldMk cId="1950807023" sldId="262"/>
            <ac:spMk id="39" creationId="{A06E871D-E094-B072-5D09-4004B7C70AEC}"/>
          </ac:spMkLst>
        </pc:spChg>
        <pc:spChg chg="mod">
          <ac:chgData name="Chiara Carparelli" userId="180f3d35-a2eb-41c0-9132-e12bb1d9963a" providerId="ADAL" clId="{418BFF0D-7B0D-41B0-BCAB-975137076BC3}" dt="2025-01-15T14:55:23.312" v="423"/>
          <ac:spMkLst>
            <pc:docMk/>
            <pc:sldMk cId="1950807023" sldId="262"/>
            <ac:spMk id="40" creationId="{2B324F40-3C20-C668-12A6-1BD711C34262}"/>
          </ac:spMkLst>
        </pc:spChg>
        <pc:spChg chg="mod">
          <ac:chgData name="Chiara Carparelli" userId="180f3d35-a2eb-41c0-9132-e12bb1d9963a" providerId="ADAL" clId="{418BFF0D-7B0D-41B0-BCAB-975137076BC3}" dt="2025-01-15T14:55:23.312" v="423"/>
          <ac:spMkLst>
            <pc:docMk/>
            <pc:sldMk cId="1950807023" sldId="262"/>
            <ac:spMk id="41" creationId="{1E1CD573-1641-C34F-6714-F20CA97E5619}"/>
          </ac:spMkLst>
        </pc:spChg>
        <pc:spChg chg="mod">
          <ac:chgData name="Chiara Carparelli" userId="180f3d35-a2eb-41c0-9132-e12bb1d9963a" providerId="ADAL" clId="{418BFF0D-7B0D-41B0-BCAB-975137076BC3}" dt="2025-01-15T14:55:23.312" v="423"/>
          <ac:spMkLst>
            <pc:docMk/>
            <pc:sldMk cId="1950807023" sldId="262"/>
            <ac:spMk id="42" creationId="{A4858A43-0370-6163-9954-43BB945264A7}"/>
          </ac:spMkLst>
        </pc:spChg>
        <pc:spChg chg="mod">
          <ac:chgData name="Chiara Carparelli" userId="180f3d35-a2eb-41c0-9132-e12bb1d9963a" providerId="ADAL" clId="{418BFF0D-7B0D-41B0-BCAB-975137076BC3}" dt="2025-01-15T14:55:23.312" v="423"/>
          <ac:spMkLst>
            <pc:docMk/>
            <pc:sldMk cId="1950807023" sldId="262"/>
            <ac:spMk id="43" creationId="{7637A9F2-D584-0993-F3BB-1FA8A78B7F68}"/>
          </ac:spMkLst>
        </pc:spChg>
        <pc:spChg chg="mod">
          <ac:chgData name="Chiara Carparelli" userId="180f3d35-a2eb-41c0-9132-e12bb1d9963a" providerId="ADAL" clId="{418BFF0D-7B0D-41B0-BCAB-975137076BC3}" dt="2025-01-15T14:55:23.312" v="423"/>
          <ac:spMkLst>
            <pc:docMk/>
            <pc:sldMk cId="1950807023" sldId="262"/>
            <ac:spMk id="44" creationId="{FC4E8DCC-12B7-4605-18E3-3C08D9B0BE23}"/>
          </ac:spMkLst>
        </pc:spChg>
        <pc:spChg chg="mod">
          <ac:chgData name="Chiara Carparelli" userId="180f3d35-a2eb-41c0-9132-e12bb1d9963a" providerId="ADAL" clId="{418BFF0D-7B0D-41B0-BCAB-975137076BC3}" dt="2025-01-15T14:55:23.312" v="423"/>
          <ac:spMkLst>
            <pc:docMk/>
            <pc:sldMk cId="1950807023" sldId="262"/>
            <ac:spMk id="45" creationId="{A8E57E12-41EA-7D64-4702-F56DD213EBB3}"/>
          </ac:spMkLst>
        </pc:spChg>
        <pc:spChg chg="mod">
          <ac:chgData name="Chiara Carparelli" userId="180f3d35-a2eb-41c0-9132-e12bb1d9963a" providerId="ADAL" clId="{418BFF0D-7B0D-41B0-BCAB-975137076BC3}" dt="2025-01-15T14:55:23.312" v="423"/>
          <ac:spMkLst>
            <pc:docMk/>
            <pc:sldMk cId="1950807023" sldId="262"/>
            <ac:spMk id="46" creationId="{677CDDD0-4787-CF9C-5709-344F35112166}"/>
          </ac:spMkLst>
        </pc:spChg>
        <pc:spChg chg="mod">
          <ac:chgData name="Chiara Carparelli" userId="180f3d35-a2eb-41c0-9132-e12bb1d9963a" providerId="ADAL" clId="{418BFF0D-7B0D-41B0-BCAB-975137076BC3}" dt="2025-01-15T14:55:23.312" v="423"/>
          <ac:spMkLst>
            <pc:docMk/>
            <pc:sldMk cId="1950807023" sldId="262"/>
            <ac:spMk id="47" creationId="{0477CED6-E57C-D5B4-059E-C89700529660}"/>
          </ac:spMkLst>
        </pc:spChg>
        <pc:spChg chg="mod">
          <ac:chgData name="Chiara Carparelli" userId="180f3d35-a2eb-41c0-9132-e12bb1d9963a" providerId="ADAL" clId="{418BFF0D-7B0D-41B0-BCAB-975137076BC3}" dt="2025-01-15T14:55:23.312" v="423"/>
          <ac:spMkLst>
            <pc:docMk/>
            <pc:sldMk cId="1950807023" sldId="262"/>
            <ac:spMk id="48" creationId="{13543F27-7BAD-E051-FCF2-E05C94AFDF3E}"/>
          </ac:spMkLst>
        </pc:spChg>
        <pc:spChg chg="mod">
          <ac:chgData name="Chiara Carparelli" userId="180f3d35-a2eb-41c0-9132-e12bb1d9963a" providerId="ADAL" clId="{418BFF0D-7B0D-41B0-BCAB-975137076BC3}" dt="2025-01-15T14:55:23.312" v="423"/>
          <ac:spMkLst>
            <pc:docMk/>
            <pc:sldMk cId="1950807023" sldId="262"/>
            <ac:spMk id="49" creationId="{130556C5-738F-1D45-1022-152A2CC12C36}"/>
          </ac:spMkLst>
        </pc:spChg>
        <pc:spChg chg="mod">
          <ac:chgData name="Chiara Carparelli" userId="180f3d35-a2eb-41c0-9132-e12bb1d9963a" providerId="ADAL" clId="{418BFF0D-7B0D-41B0-BCAB-975137076BC3}" dt="2025-01-15T14:55:23.312" v="423"/>
          <ac:spMkLst>
            <pc:docMk/>
            <pc:sldMk cId="1950807023" sldId="262"/>
            <ac:spMk id="50" creationId="{0F28CB39-6B6C-AB72-E298-A439E41E7012}"/>
          </ac:spMkLst>
        </pc:spChg>
        <pc:spChg chg="mod">
          <ac:chgData name="Chiara Carparelli" userId="180f3d35-a2eb-41c0-9132-e12bb1d9963a" providerId="ADAL" clId="{418BFF0D-7B0D-41B0-BCAB-975137076BC3}" dt="2025-01-15T14:55:23.312" v="423"/>
          <ac:spMkLst>
            <pc:docMk/>
            <pc:sldMk cId="1950807023" sldId="262"/>
            <ac:spMk id="51" creationId="{EB533C5C-96F2-C798-C805-06E7F23365DB}"/>
          </ac:spMkLst>
        </pc:spChg>
        <pc:spChg chg="mod">
          <ac:chgData name="Chiara Carparelli" userId="180f3d35-a2eb-41c0-9132-e12bb1d9963a" providerId="ADAL" clId="{418BFF0D-7B0D-41B0-BCAB-975137076BC3}" dt="2025-01-15T14:55:23.312" v="423"/>
          <ac:spMkLst>
            <pc:docMk/>
            <pc:sldMk cId="1950807023" sldId="262"/>
            <ac:spMk id="52" creationId="{E34C5BAC-D5A7-62E8-F49E-11CB3A30E0F2}"/>
          </ac:spMkLst>
        </pc:spChg>
        <pc:spChg chg="mod">
          <ac:chgData name="Chiara Carparelli" userId="180f3d35-a2eb-41c0-9132-e12bb1d9963a" providerId="ADAL" clId="{418BFF0D-7B0D-41B0-BCAB-975137076BC3}" dt="2025-01-15T14:55:23.312" v="423"/>
          <ac:spMkLst>
            <pc:docMk/>
            <pc:sldMk cId="1950807023" sldId="262"/>
            <ac:spMk id="53" creationId="{C8AF3B75-24F4-A5AE-A674-381C4D815D01}"/>
          </ac:spMkLst>
        </pc:spChg>
        <pc:spChg chg="mod">
          <ac:chgData name="Chiara Carparelli" userId="180f3d35-a2eb-41c0-9132-e12bb1d9963a" providerId="ADAL" clId="{418BFF0D-7B0D-41B0-BCAB-975137076BC3}" dt="2025-01-15T14:55:23.312" v="423"/>
          <ac:spMkLst>
            <pc:docMk/>
            <pc:sldMk cId="1950807023" sldId="262"/>
            <ac:spMk id="54" creationId="{9ACB7E53-6136-A967-B1B3-6E3E55B0A559}"/>
          </ac:spMkLst>
        </pc:spChg>
        <pc:spChg chg="mod">
          <ac:chgData name="Chiara Carparelli" userId="180f3d35-a2eb-41c0-9132-e12bb1d9963a" providerId="ADAL" clId="{418BFF0D-7B0D-41B0-BCAB-975137076BC3}" dt="2025-01-15T14:55:23.312" v="423"/>
          <ac:spMkLst>
            <pc:docMk/>
            <pc:sldMk cId="1950807023" sldId="262"/>
            <ac:spMk id="55" creationId="{16AC8997-A63C-7C5B-95D1-09D179D177A4}"/>
          </ac:spMkLst>
        </pc:spChg>
        <pc:spChg chg="mod">
          <ac:chgData name="Chiara Carparelli" userId="180f3d35-a2eb-41c0-9132-e12bb1d9963a" providerId="ADAL" clId="{418BFF0D-7B0D-41B0-BCAB-975137076BC3}" dt="2025-01-15T14:55:23.312" v="423"/>
          <ac:spMkLst>
            <pc:docMk/>
            <pc:sldMk cId="1950807023" sldId="262"/>
            <ac:spMk id="56" creationId="{339ABC60-3036-E3CB-3379-94FC50A5C9F9}"/>
          </ac:spMkLst>
        </pc:spChg>
        <pc:spChg chg="mod">
          <ac:chgData name="Chiara Carparelli" userId="180f3d35-a2eb-41c0-9132-e12bb1d9963a" providerId="ADAL" clId="{418BFF0D-7B0D-41B0-BCAB-975137076BC3}" dt="2025-01-15T14:55:23.312" v="423"/>
          <ac:spMkLst>
            <pc:docMk/>
            <pc:sldMk cId="1950807023" sldId="262"/>
            <ac:spMk id="57" creationId="{1B00CB3E-E7B0-67D5-2BCD-E026C7EF10DD}"/>
          </ac:spMkLst>
        </pc:spChg>
        <pc:spChg chg="mod">
          <ac:chgData name="Chiara Carparelli" userId="180f3d35-a2eb-41c0-9132-e12bb1d9963a" providerId="ADAL" clId="{418BFF0D-7B0D-41B0-BCAB-975137076BC3}" dt="2025-01-15T14:55:23.312" v="423"/>
          <ac:spMkLst>
            <pc:docMk/>
            <pc:sldMk cId="1950807023" sldId="262"/>
            <ac:spMk id="58" creationId="{955D0AEE-7DB0-9E37-E6C5-74925A4ED402}"/>
          </ac:spMkLst>
        </pc:spChg>
        <pc:spChg chg="mod">
          <ac:chgData name="Chiara Carparelli" userId="180f3d35-a2eb-41c0-9132-e12bb1d9963a" providerId="ADAL" clId="{418BFF0D-7B0D-41B0-BCAB-975137076BC3}" dt="2025-01-15T14:55:23.312" v="423"/>
          <ac:spMkLst>
            <pc:docMk/>
            <pc:sldMk cId="1950807023" sldId="262"/>
            <ac:spMk id="59" creationId="{1C2AB1C8-0ED6-BC81-4BF0-2B7DB9B2C66A}"/>
          </ac:spMkLst>
        </pc:spChg>
        <pc:spChg chg="mod">
          <ac:chgData name="Chiara Carparelli" userId="180f3d35-a2eb-41c0-9132-e12bb1d9963a" providerId="ADAL" clId="{418BFF0D-7B0D-41B0-BCAB-975137076BC3}" dt="2025-01-15T14:55:23.312" v="423"/>
          <ac:spMkLst>
            <pc:docMk/>
            <pc:sldMk cId="1950807023" sldId="262"/>
            <ac:spMk id="60" creationId="{094C6DE4-FCFE-D15F-4988-0A1AA39D5903}"/>
          </ac:spMkLst>
        </pc:spChg>
        <pc:spChg chg="mod">
          <ac:chgData name="Chiara Carparelli" userId="180f3d35-a2eb-41c0-9132-e12bb1d9963a" providerId="ADAL" clId="{418BFF0D-7B0D-41B0-BCAB-975137076BC3}" dt="2025-01-15T14:55:23.312" v="423"/>
          <ac:spMkLst>
            <pc:docMk/>
            <pc:sldMk cId="1950807023" sldId="262"/>
            <ac:spMk id="61" creationId="{7C841402-BE34-DB80-0AB4-029C7B78928C}"/>
          </ac:spMkLst>
        </pc:spChg>
        <pc:spChg chg="mod">
          <ac:chgData name="Chiara Carparelli" userId="180f3d35-a2eb-41c0-9132-e12bb1d9963a" providerId="ADAL" clId="{418BFF0D-7B0D-41B0-BCAB-975137076BC3}" dt="2025-01-15T14:55:23.312" v="423"/>
          <ac:spMkLst>
            <pc:docMk/>
            <pc:sldMk cId="1950807023" sldId="262"/>
            <ac:spMk id="62" creationId="{F2B2C6C1-7439-406E-3CC4-98F8F59DAE1D}"/>
          </ac:spMkLst>
        </pc:spChg>
        <pc:spChg chg="mod">
          <ac:chgData name="Chiara Carparelli" userId="180f3d35-a2eb-41c0-9132-e12bb1d9963a" providerId="ADAL" clId="{418BFF0D-7B0D-41B0-BCAB-975137076BC3}" dt="2025-01-15T14:55:23.312" v="423"/>
          <ac:spMkLst>
            <pc:docMk/>
            <pc:sldMk cId="1950807023" sldId="262"/>
            <ac:spMk id="63" creationId="{48534F41-D393-644C-4CE5-2C100D7F8E52}"/>
          </ac:spMkLst>
        </pc:spChg>
        <pc:spChg chg="mod">
          <ac:chgData name="Chiara Carparelli" userId="180f3d35-a2eb-41c0-9132-e12bb1d9963a" providerId="ADAL" clId="{418BFF0D-7B0D-41B0-BCAB-975137076BC3}" dt="2025-01-15T14:55:23.312" v="423"/>
          <ac:spMkLst>
            <pc:docMk/>
            <pc:sldMk cId="1950807023" sldId="262"/>
            <ac:spMk id="64" creationId="{2D035B4C-3B72-099C-FE1D-56F40EBF4BE5}"/>
          </ac:spMkLst>
        </pc:spChg>
        <pc:spChg chg="mod">
          <ac:chgData name="Chiara Carparelli" userId="180f3d35-a2eb-41c0-9132-e12bb1d9963a" providerId="ADAL" clId="{418BFF0D-7B0D-41B0-BCAB-975137076BC3}" dt="2025-01-15T14:55:23.312" v="423"/>
          <ac:spMkLst>
            <pc:docMk/>
            <pc:sldMk cId="1950807023" sldId="262"/>
            <ac:spMk id="65" creationId="{E0A3F5BA-5FE3-D61A-B1E2-94DBB2804828}"/>
          </ac:spMkLst>
        </pc:spChg>
        <pc:spChg chg="mod">
          <ac:chgData name="Chiara Carparelli" userId="180f3d35-a2eb-41c0-9132-e12bb1d9963a" providerId="ADAL" clId="{418BFF0D-7B0D-41B0-BCAB-975137076BC3}" dt="2025-01-15T14:55:23.312" v="423"/>
          <ac:spMkLst>
            <pc:docMk/>
            <pc:sldMk cId="1950807023" sldId="262"/>
            <ac:spMk id="66" creationId="{C8463301-3B1A-8678-BDE1-BD8D5CCF23D6}"/>
          </ac:spMkLst>
        </pc:spChg>
        <pc:spChg chg="mod">
          <ac:chgData name="Chiara Carparelli" userId="180f3d35-a2eb-41c0-9132-e12bb1d9963a" providerId="ADAL" clId="{418BFF0D-7B0D-41B0-BCAB-975137076BC3}" dt="2025-01-15T14:55:34.513" v="425"/>
          <ac:spMkLst>
            <pc:docMk/>
            <pc:sldMk cId="1950807023" sldId="262"/>
            <ac:spMk id="76" creationId="{F05C2FE8-D340-5381-0248-989AA726C32D}"/>
          </ac:spMkLst>
        </pc:spChg>
        <pc:spChg chg="mod">
          <ac:chgData name="Chiara Carparelli" userId="180f3d35-a2eb-41c0-9132-e12bb1d9963a" providerId="ADAL" clId="{418BFF0D-7B0D-41B0-BCAB-975137076BC3}" dt="2025-01-15T14:55:34.513" v="425"/>
          <ac:spMkLst>
            <pc:docMk/>
            <pc:sldMk cId="1950807023" sldId="262"/>
            <ac:spMk id="77" creationId="{93B4EAAE-9ED3-E6D3-A160-74E48C87BC1B}"/>
          </ac:spMkLst>
        </pc:spChg>
        <pc:spChg chg="mod">
          <ac:chgData name="Chiara Carparelli" userId="180f3d35-a2eb-41c0-9132-e12bb1d9963a" providerId="ADAL" clId="{418BFF0D-7B0D-41B0-BCAB-975137076BC3}" dt="2025-01-15T14:55:34.513" v="425"/>
          <ac:spMkLst>
            <pc:docMk/>
            <pc:sldMk cId="1950807023" sldId="262"/>
            <ac:spMk id="78" creationId="{F536E520-A0DA-7A99-0769-55C40107C303}"/>
          </ac:spMkLst>
        </pc:spChg>
        <pc:spChg chg="mod">
          <ac:chgData name="Chiara Carparelli" userId="180f3d35-a2eb-41c0-9132-e12bb1d9963a" providerId="ADAL" clId="{418BFF0D-7B0D-41B0-BCAB-975137076BC3}" dt="2025-01-15T14:55:34.513" v="425"/>
          <ac:spMkLst>
            <pc:docMk/>
            <pc:sldMk cId="1950807023" sldId="262"/>
            <ac:spMk id="79" creationId="{6B807257-542C-37CA-7A20-B4DC18956856}"/>
          </ac:spMkLst>
        </pc:spChg>
        <pc:spChg chg="mod">
          <ac:chgData name="Chiara Carparelli" userId="180f3d35-a2eb-41c0-9132-e12bb1d9963a" providerId="ADAL" clId="{418BFF0D-7B0D-41B0-BCAB-975137076BC3}" dt="2025-01-15T14:55:34.513" v="425"/>
          <ac:spMkLst>
            <pc:docMk/>
            <pc:sldMk cId="1950807023" sldId="262"/>
            <ac:spMk id="80" creationId="{134D5EEA-26A0-7DD5-DC10-1C2B4B7013D8}"/>
          </ac:spMkLst>
        </pc:spChg>
        <pc:spChg chg="mod">
          <ac:chgData name="Chiara Carparelli" userId="180f3d35-a2eb-41c0-9132-e12bb1d9963a" providerId="ADAL" clId="{418BFF0D-7B0D-41B0-BCAB-975137076BC3}" dt="2025-01-15T14:55:34.513" v="425"/>
          <ac:spMkLst>
            <pc:docMk/>
            <pc:sldMk cId="1950807023" sldId="262"/>
            <ac:spMk id="81" creationId="{884ECE25-C34E-B65D-4C7D-D4E4E960DB4C}"/>
          </ac:spMkLst>
        </pc:spChg>
        <pc:spChg chg="mod">
          <ac:chgData name="Chiara Carparelli" userId="180f3d35-a2eb-41c0-9132-e12bb1d9963a" providerId="ADAL" clId="{418BFF0D-7B0D-41B0-BCAB-975137076BC3}" dt="2025-01-15T14:55:34.513" v="425"/>
          <ac:spMkLst>
            <pc:docMk/>
            <pc:sldMk cId="1950807023" sldId="262"/>
            <ac:spMk id="82" creationId="{1E36092C-E530-4575-4D75-2B68139AA2A5}"/>
          </ac:spMkLst>
        </pc:spChg>
        <pc:spChg chg="mod">
          <ac:chgData name="Chiara Carparelli" userId="180f3d35-a2eb-41c0-9132-e12bb1d9963a" providerId="ADAL" clId="{418BFF0D-7B0D-41B0-BCAB-975137076BC3}" dt="2025-01-15T14:55:34.513" v="425"/>
          <ac:spMkLst>
            <pc:docMk/>
            <pc:sldMk cId="1950807023" sldId="262"/>
            <ac:spMk id="83" creationId="{FD6719D0-43C0-F633-E833-9ACD82EE1A46}"/>
          </ac:spMkLst>
        </pc:spChg>
        <pc:spChg chg="mod">
          <ac:chgData name="Chiara Carparelli" userId="180f3d35-a2eb-41c0-9132-e12bb1d9963a" providerId="ADAL" clId="{418BFF0D-7B0D-41B0-BCAB-975137076BC3}" dt="2025-01-15T14:55:34.513" v="425"/>
          <ac:spMkLst>
            <pc:docMk/>
            <pc:sldMk cId="1950807023" sldId="262"/>
            <ac:spMk id="84" creationId="{6C1789B9-E648-FF46-7D8B-E10DF1298AAF}"/>
          </ac:spMkLst>
        </pc:spChg>
        <pc:spChg chg="mod">
          <ac:chgData name="Chiara Carparelli" userId="180f3d35-a2eb-41c0-9132-e12bb1d9963a" providerId="ADAL" clId="{418BFF0D-7B0D-41B0-BCAB-975137076BC3}" dt="2025-01-15T14:55:34.513" v="425"/>
          <ac:spMkLst>
            <pc:docMk/>
            <pc:sldMk cId="1950807023" sldId="262"/>
            <ac:spMk id="85" creationId="{7533F4BB-4297-858B-0F5B-49F9E70C701E}"/>
          </ac:spMkLst>
        </pc:spChg>
        <pc:spChg chg="mod">
          <ac:chgData name="Chiara Carparelli" userId="180f3d35-a2eb-41c0-9132-e12bb1d9963a" providerId="ADAL" clId="{418BFF0D-7B0D-41B0-BCAB-975137076BC3}" dt="2025-01-15T14:55:34.513" v="425"/>
          <ac:spMkLst>
            <pc:docMk/>
            <pc:sldMk cId="1950807023" sldId="262"/>
            <ac:spMk id="86" creationId="{AFB63EDF-FA04-A916-3937-3D0E5CF5AC0D}"/>
          </ac:spMkLst>
        </pc:spChg>
        <pc:spChg chg="mod">
          <ac:chgData name="Chiara Carparelli" userId="180f3d35-a2eb-41c0-9132-e12bb1d9963a" providerId="ADAL" clId="{418BFF0D-7B0D-41B0-BCAB-975137076BC3}" dt="2025-01-15T14:55:34.513" v="425"/>
          <ac:spMkLst>
            <pc:docMk/>
            <pc:sldMk cId="1950807023" sldId="262"/>
            <ac:spMk id="87" creationId="{8F67E372-FADD-86DD-2387-02BC9EC191DF}"/>
          </ac:spMkLst>
        </pc:spChg>
        <pc:spChg chg="mod">
          <ac:chgData name="Chiara Carparelli" userId="180f3d35-a2eb-41c0-9132-e12bb1d9963a" providerId="ADAL" clId="{418BFF0D-7B0D-41B0-BCAB-975137076BC3}" dt="2025-01-15T14:55:34.513" v="425"/>
          <ac:spMkLst>
            <pc:docMk/>
            <pc:sldMk cId="1950807023" sldId="262"/>
            <ac:spMk id="88" creationId="{2C763B77-941D-FB89-B9F4-464A9E7E6F6E}"/>
          </ac:spMkLst>
        </pc:spChg>
        <pc:spChg chg="mod">
          <ac:chgData name="Chiara Carparelli" userId="180f3d35-a2eb-41c0-9132-e12bb1d9963a" providerId="ADAL" clId="{418BFF0D-7B0D-41B0-BCAB-975137076BC3}" dt="2025-01-15T14:55:34.513" v="425"/>
          <ac:spMkLst>
            <pc:docMk/>
            <pc:sldMk cId="1950807023" sldId="262"/>
            <ac:spMk id="89" creationId="{F8A10B4D-914F-CA58-B0BE-5ECC56AB1061}"/>
          </ac:spMkLst>
        </pc:spChg>
        <pc:spChg chg="mod">
          <ac:chgData name="Chiara Carparelli" userId="180f3d35-a2eb-41c0-9132-e12bb1d9963a" providerId="ADAL" clId="{418BFF0D-7B0D-41B0-BCAB-975137076BC3}" dt="2025-01-15T14:55:34.513" v="425"/>
          <ac:spMkLst>
            <pc:docMk/>
            <pc:sldMk cId="1950807023" sldId="262"/>
            <ac:spMk id="90" creationId="{BC6B660C-76BC-CABE-88E9-75D2B34F0477}"/>
          </ac:spMkLst>
        </pc:spChg>
        <pc:spChg chg="mod">
          <ac:chgData name="Chiara Carparelli" userId="180f3d35-a2eb-41c0-9132-e12bb1d9963a" providerId="ADAL" clId="{418BFF0D-7B0D-41B0-BCAB-975137076BC3}" dt="2025-01-15T14:55:34.513" v="425"/>
          <ac:spMkLst>
            <pc:docMk/>
            <pc:sldMk cId="1950807023" sldId="262"/>
            <ac:spMk id="91" creationId="{486B5879-8C3D-9803-7867-1C470F141EA3}"/>
          </ac:spMkLst>
        </pc:spChg>
        <pc:spChg chg="mod">
          <ac:chgData name="Chiara Carparelli" userId="180f3d35-a2eb-41c0-9132-e12bb1d9963a" providerId="ADAL" clId="{418BFF0D-7B0D-41B0-BCAB-975137076BC3}" dt="2025-01-15T14:55:34.513" v="425"/>
          <ac:spMkLst>
            <pc:docMk/>
            <pc:sldMk cId="1950807023" sldId="262"/>
            <ac:spMk id="92" creationId="{6DFE2D84-9999-ABD8-284B-7D908D08F519}"/>
          </ac:spMkLst>
        </pc:spChg>
        <pc:spChg chg="mod">
          <ac:chgData name="Chiara Carparelli" userId="180f3d35-a2eb-41c0-9132-e12bb1d9963a" providerId="ADAL" clId="{418BFF0D-7B0D-41B0-BCAB-975137076BC3}" dt="2025-01-15T14:55:34.513" v="425"/>
          <ac:spMkLst>
            <pc:docMk/>
            <pc:sldMk cId="1950807023" sldId="262"/>
            <ac:spMk id="93" creationId="{16D0FD0F-AD34-51BB-2037-3828392EB0B1}"/>
          </ac:spMkLst>
        </pc:spChg>
        <pc:spChg chg="mod">
          <ac:chgData name="Chiara Carparelli" userId="180f3d35-a2eb-41c0-9132-e12bb1d9963a" providerId="ADAL" clId="{418BFF0D-7B0D-41B0-BCAB-975137076BC3}" dt="2025-01-15T14:55:34.513" v="425"/>
          <ac:spMkLst>
            <pc:docMk/>
            <pc:sldMk cId="1950807023" sldId="262"/>
            <ac:spMk id="94" creationId="{A572E26D-DCE9-7A88-69EB-D56607872C73}"/>
          </ac:spMkLst>
        </pc:spChg>
        <pc:spChg chg="mod">
          <ac:chgData name="Chiara Carparelli" userId="180f3d35-a2eb-41c0-9132-e12bb1d9963a" providerId="ADAL" clId="{418BFF0D-7B0D-41B0-BCAB-975137076BC3}" dt="2025-01-15T14:55:34.513" v="425"/>
          <ac:spMkLst>
            <pc:docMk/>
            <pc:sldMk cId="1950807023" sldId="262"/>
            <ac:spMk id="95" creationId="{C85831AB-ADCB-BDD8-D6D1-C241B2BE6042}"/>
          </ac:spMkLst>
        </pc:spChg>
        <pc:spChg chg="mod">
          <ac:chgData name="Chiara Carparelli" userId="180f3d35-a2eb-41c0-9132-e12bb1d9963a" providerId="ADAL" clId="{418BFF0D-7B0D-41B0-BCAB-975137076BC3}" dt="2025-01-15T14:55:34.513" v="425"/>
          <ac:spMkLst>
            <pc:docMk/>
            <pc:sldMk cId="1950807023" sldId="262"/>
            <ac:spMk id="96" creationId="{B20837E0-0240-99C7-8BA9-6994001618D6}"/>
          </ac:spMkLst>
        </pc:spChg>
        <pc:spChg chg="mod">
          <ac:chgData name="Chiara Carparelli" userId="180f3d35-a2eb-41c0-9132-e12bb1d9963a" providerId="ADAL" clId="{418BFF0D-7B0D-41B0-BCAB-975137076BC3}" dt="2025-01-15T14:55:34.513" v="425"/>
          <ac:spMkLst>
            <pc:docMk/>
            <pc:sldMk cId="1950807023" sldId="262"/>
            <ac:spMk id="97" creationId="{517A2DC9-2751-2AF8-FE91-A85D1B5A04A6}"/>
          </ac:spMkLst>
        </pc:spChg>
        <pc:spChg chg="mod">
          <ac:chgData name="Chiara Carparelli" userId="180f3d35-a2eb-41c0-9132-e12bb1d9963a" providerId="ADAL" clId="{418BFF0D-7B0D-41B0-BCAB-975137076BC3}" dt="2025-01-15T14:55:34.513" v="425"/>
          <ac:spMkLst>
            <pc:docMk/>
            <pc:sldMk cId="1950807023" sldId="262"/>
            <ac:spMk id="98" creationId="{8C85F9F0-A29E-63AF-1CBF-36F3FE594D7F}"/>
          </ac:spMkLst>
        </pc:spChg>
        <pc:spChg chg="mod">
          <ac:chgData name="Chiara Carparelli" userId="180f3d35-a2eb-41c0-9132-e12bb1d9963a" providerId="ADAL" clId="{418BFF0D-7B0D-41B0-BCAB-975137076BC3}" dt="2025-01-15T14:55:34.513" v="425"/>
          <ac:spMkLst>
            <pc:docMk/>
            <pc:sldMk cId="1950807023" sldId="262"/>
            <ac:spMk id="99" creationId="{95C68EBB-5BE0-E627-51AB-3054ECDA3D70}"/>
          </ac:spMkLst>
        </pc:spChg>
        <pc:spChg chg="mod">
          <ac:chgData name="Chiara Carparelli" userId="180f3d35-a2eb-41c0-9132-e12bb1d9963a" providerId="ADAL" clId="{418BFF0D-7B0D-41B0-BCAB-975137076BC3}" dt="2025-01-15T14:55:34.513" v="425"/>
          <ac:spMkLst>
            <pc:docMk/>
            <pc:sldMk cId="1950807023" sldId="262"/>
            <ac:spMk id="100" creationId="{44DE01B8-FAF5-2FAE-B6D7-33D76F4E6EE9}"/>
          </ac:spMkLst>
        </pc:spChg>
        <pc:spChg chg="mod">
          <ac:chgData name="Chiara Carparelli" userId="180f3d35-a2eb-41c0-9132-e12bb1d9963a" providerId="ADAL" clId="{418BFF0D-7B0D-41B0-BCAB-975137076BC3}" dt="2025-01-15T14:55:34.513" v="425"/>
          <ac:spMkLst>
            <pc:docMk/>
            <pc:sldMk cId="1950807023" sldId="262"/>
            <ac:spMk id="101" creationId="{66BD7EE1-CFFB-A78B-E597-FC8352BE8235}"/>
          </ac:spMkLst>
        </pc:spChg>
        <pc:spChg chg="mod">
          <ac:chgData name="Chiara Carparelli" userId="180f3d35-a2eb-41c0-9132-e12bb1d9963a" providerId="ADAL" clId="{418BFF0D-7B0D-41B0-BCAB-975137076BC3}" dt="2025-01-15T14:55:34.513" v="425"/>
          <ac:spMkLst>
            <pc:docMk/>
            <pc:sldMk cId="1950807023" sldId="262"/>
            <ac:spMk id="102" creationId="{EA80D885-FAB3-AD5B-90B8-E04F6A7EF11D}"/>
          </ac:spMkLst>
        </pc:spChg>
        <pc:spChg chg="mod">
          <ac:chgData name="Chiara Carparelli" userId="180f3d35-a2eb-41c0-9132-e12bb1d9963a" providerId="ADAL" clId="{418BFF0D-7B0D-41B0-BCAB-975137076BC3}" dt="2025-01-15T14:55:34.513" v="425"/>
          <ac:spMkLst>
            <pc:docMk/>
            <pc:sldMk cId="1950807023" sldId="262"/>
            <ac:spMk id="103" creationId="{6E144DC8-7FA1-124C-CD68-334ADBBC5EE5}"/>
          </ac:spMkLst>
        </pc:spChg>
        <pc:spChg chg="mod">
          <ac:chgData name="Chiara Carparelli" userId="180f3d35-a2eb-41c0-9132-e12bb1d9963a" providerId="ADAL" clId="{418BFF0D-7B0D-41B0-BCAB-975137076BC3}" dt="2025-01-15T14:55:34.513" v="425"/>
          <ac:spMkLst>
            <pc:docMk/>
            <pc:sldMk cId="1950807023" sldId="262"/>
            <ac:spMk id="104" creationId="{C1BD2930-B086-6C99-5FE4-818E48FC9916}"/>
          </ac:spMkLst>
        </pc:spChg>
        <pc:spChg chg="mod">
          <ac:chgData name="Chiara Carparelli" userId="180f3d35-a2eb-41c0-9132-e12bb1d9963a" providerId="ADAL" clId="{418BFF0D-7B0D-41B0-BCAB-975137076BC3}" dt="2025-01-15T14:55:34.513" v="425"/>
          <ac:spMkLst>
            <pc:docMk/>
            <pc:sldMk cId="1950807023" sldId="262"/>
            <ac:spMk id="105" creationId="{1EB8A158-D14F-E6B6-BB54-83900F8C59E7}"/>
          </ac:spMkLst>
        </pc:spChg>
        <pc:spChg chg="mod">
          <ac:chgData name="Chiara Carparelli" userId="180f3d35-a2eb-41c0-9132-e12bb1d9963a" providerId="ADAL" clId="{418BFF0D-7B0D-41B0-BCAB-975137076BC3}" dt="2025-01-15T14:55:34.513" v="425"/>
          <ac:spMkLst>
            <pc:docMk/>
            <pc:sldMk cId="1950807023" sldId="262"/>
            <ac:spMk id="106" creationId="{490CF723-C6DD-9054-A17E-E14DD2EE0422}"/>
          </ac:spMkLst>
        </pc:spChg>
        <pc:spChg chg="mod">
          <ac:chgData name="Chiara Carparelli" userId="180f3d35-a2eb-41c0-9132-e12bb1d9963a" providerId="ADAL" clId="{418BFF0D-7B0D-41B0-BCAB-975137076BC3}" dt="2025-01-15T14:55:34.513" v="425"/>
          <ac:spMkLst>
            <pc:docMk/>
            <pc:sldMk cId="1950807023" sldId="262"/>
            <ac:spMk id="107" creationId="{31558C0E-44E2-B51B-39CA-EDFA7D7AA5F9}"/>
          </ac:spMkLst>
        </pc:spChg>
        <pc:spChg chg="mod">
          <ac:chgData name="Chiara Carparelli" userId="180f3d35-a2eb-41c0-9132-e12bb1d9963a" providerId="ADAL" clId="{418BFF0D-7B0D-41B0-BCAB-975137076BC3}" dt="2025-01-15T14:55:34.513" v="425"/>
          <ac:spMkLst>
            <pc:docMk/>
            <pc:sldMk cId="1950807023" sldId="262"/>
            <ac:spMk id="108" creationId="{D75FA310-6C89-D106-64D8-4EF199B5DDE2}"/>
          </ac:spMkLst>
        </pc:spChg>
        <pc:spChg chg="mod">
          <ac:chgData name="Chiara Carparelli" userId="180f3d35-a2eb-41c0-9132-e12bb1d9963a" providerId="ADAL" clId="{418BFF0D-7B0D-41B0-BCAB-975137076BC3}" dt="2025-01-15T14:55:34.513" v="425"/>
          <ac:spMkLst>
            <pc:docMk/>
            <pc:sldMk cId="1950807023" sldId="262"/>
            <ac:spMk id="109" creationId="{DB4EB300-7D7F-5864-EEDC-DB795A80C01F}"/>
          </ac:spMkLst>
        </pc:spChg>
        <pc:spChg chg="mod">
          <ac:chgData name="Chiara Carparelli" userId="180f3d35-a2eb-41c0-9132-e12bb1d9963a" providerId="ADAL" clId="{418BFF0D-7B0D-41B0-BCAB-975137076BC3}" dt="2025-01-15T14:55:34.513" v="425"/>
          <ac:spMkLst>
            <pc:docMk/>
            <pc:sldMk cId="1950807023" sldId="262"/>
            <ac:spMk id="110" creationId="{A6EF3E82-4D6E-72BE-770D-F94B16D33AF2}"/>
          </ac:spMkLst>
        </pc:spChg>
        <pc:spChg chg="mod">
          <ac:chgData name="Chiara Carparelli" userId="180f3d35-a2eb-41c0-9132-e12bb1d9963a" providerId="ADAL" clId="{418BFF0D-7B0D-41B0-BCAB-975137076BC3}" dt="2025-01-15T14:55:34.513" v="425"/>
          <ac:spMkLst>
            <pc:docMk/>
            <pc:sldMk cId="1950807023" sldId="262"/>
            <ac:spMk id="111" creationId="{D8CEC3F0-6FE1-B6C6-5F90-A12869773224}"/>
          </ac:spMkLst>
        </pc:spChg>
        <pc:spChg chg="mod">
          <ac:chgData name="Chiara Carparelli" userId="180f3d35-a2eb-41c0-9132-e12bb1d9963a" providerId="ADAL" clId="{418BFF0D-7B0D-41B0-BCAB-975137076BC3}" dt="2025-01-15T14:55:34.513" v="425"/>
          <ac:spMkLst>
            <pc:docMk/>
            <pc:sldMk cId="1950807023" sldId="262"/>
            <ac:spMk id="112" creationId="{301CBA65-1741-B3EC-949B-B514443CF689}"/>
          </ac:spMkLst>
        </pc:spChg>
        <pc:spChg chg="mod">
          <ac:chgData name="Chiara Carparelli" userId="180f3d35-a2eb-41c0-9132-e12bb1d9963a" providerId="ADAL" clId="{418BFF0D-7B0D-41B0-BCAB-975137076BC3}" dt="2025-01-15T14:55:34.513" v="425"/>
          <ac:spMkLst>
            <pc:docMk/>
            <pc:sldMk cId="1950807023" sldId="262"/>
            <ac:spMk id="113" creationId="{A0321C50-23EB-66D5-7040-9EBB28E7EF54}"/>
          </ac:spMkLst>
        </pc:spChg>
        <pc:spChg chg="mod">
          <ac:chgData name="Chiara Carparelli" userId="180f3d35-a2eb-41c0-9132-e12bb1d9963a" providerId="ADAL" clId="{418BFF0D-7B0D-41B0-BCAB-975137076BC3}" dt="2025-01-15T14:55:34.513" v="425"/>
          <ac:spMkLst>
            <pc:docMk/>
            <pc:sldMk cId="1950807023" sldId="262"/>
            <ac:spMk id="114" creationId="{8786AA81-5F91-0815-1C4C-93F536E28EB5}"/>
          </ac:spMkLst>
        </pc:spChg>
        <pc:spChg chg="mod">
          <ac:chgData name="Chiara Carparelli" userId="180f3d35-a2eb-41c0-9132-e12bb1d9963a" providerId="ADAL" clId="{418BFF0D-7B0D-41B0-BCAB-975137076BC3}" dt="2025-01-15T14:55:34.513" v="425"/>
          <ac:spMkLst>
            <pc:docMk/>
            <pc:sldMk cId="1950807023" sldId="262"/>
            <ac:spMk id="115" creationId="{F702816F-DAF7-2F71-C1AC-137E8DD7D437}"/>
          </ac:spMkLst>
        </pc:spChg>
        <pc:grpChg chg="add mod">
          <ac:chgData name="Chiara Carparelli" userId="180f3d35-a2eb-41c0-9132-e12bb1d9963a" providerId="ADAL" clId="{418BFF0D-7B0D-41B0-BCAB-975137076BC3}" dt="2025-01-15T14:55:26.823" v="424" actId="1076"/>
          <ac:grpSpMkLst>
            <pc:docMk/>
            <pc:sldMk cId="1950807023" sldId="262"/>
            <ac:grpSpMk id="6" creationId="{488C5A80-F8CC-0B2F-1979-88846F5EA67C}"/>
          </ac:grpSpMkLst>
        </pc:grpChg>
        <pc:grpChg chg="mod">
          <ac:chgData name="Chiara Carparelli" userId="180f3d35-a2eb-41c0-9132-e12bb1d9963a" providerId="ADAL" clId="{418BFF0D-7B0D-41B0-BCAB-975137076BC3}" dt="2025-01-15T14:55:23.312" v="423"/>
          <ac:grpSpMkLst>
            <pc:docMk/>
            <pc:sldMk cId="1950807023" sldId="262"/>
            <ac:grpSpMk id="7" creationId="{D6A48EB8-0CAD-6000-7070-94F38413B62D}"/>
          </ac:grpSpMkLst>
        </pc:grpChg>
        <pc:grpChg chg="mod">
          <ac:chgData name="Chiara Carparelli" userId="180f3d35-a2eb-41c0-9132-e12bb1d9963a" providerId="ADAL" clId="{418BFF0D-7B0D-41B0-BCAB-975137076BC3}" dt="2025-01-15T14:55:23.312" v="423"/>
          <ac:grpSpMkLst>
            <pc:docMk/>
            <pc:sldMk cId="1950807023" sldId="262"/>
            <ac:grpSpMk id="8" creationId="{FDBB048E-9116-D02A-D5E7-A4C23C22B697}"/>
          </ac:grpSpMkLst>
        </pc:grpChg>
        <pc:grpChg chg="mod">
          <ac:chgData name="Chiara Carparelli" userId="180f3d35-a2eb-41c0-9132-e12bb1d9963a" providerId="ADAL" clId="{418BFF0D-7B0D-41B0-BCAB-975137076BC3}" dt="2025-01-15T14:55:23.312" v="423"/>
          <ac:grpSpMkLst>
            <pc:docMk/>
            <pc:sldMk cId="1950807023" sldId="262"/>
            <ac:grpSpMk id="9" creationId="{7050A3B5-26E7-103F-526B-75108EECBCA2}"/>
          </ac:grpSpMkLst>
        </pc:grpChg>
        <pc:grpChg chg="mod">
          <ac:chgData name="Chiara Carparelli" userId="180f3d35-a2eb-41c0-9132-e12bb1d9963a" providerId="ADAL" clId="{418BFF0D-7B0D-41B0-BCAB-975137076BC3}" dt="2025-01-15T14:55:23.312" v="423"/>
          <ac:grpSpMkLst>
            <pc:docMk/>
            <pc:sldMk cId="1950807023" sldId="262"/>
            <ac:grpSpMk id="10" creationId="{A878008D-F360-BB83-455F-F66BA2D32524}"/>
          </ac:grpSpMkLst>
        </pc:grpChg>
        <pc:grpChg chg="mod">
          <ac:chgData name="Chiara Carparelli" userId="180f3d35-a2eb-41c0-9132-e12bb1d9963a" providerId="ADAL" clId="{418BFF0D-7B0D-41B0-BCAB-975137076BC3}" dt="2025-01-15T14:55:23.312" v="423"/>
          <ac:grpSpMkLst>
            <pc:docMk/>
            <pc:sldMk cId="1950807023" sldId="262"/>
            <ac:grpSpMk id="11" creationId="{6292B6C5-4719-5159-6DE2-54D3E6C5BA48}"/>
          </ac:grpSpMkLst>
        </pc:grpChg>
        <pc:grpChg chg="mod">
          <ac:chgData name="Chiara Carparelli" userId="180f3d35-a2eb-41c0-9132-e12bb1d9963a" providerId="ADAL" clId="{418BFF0D-7B0D-41B0-BCAB-975137076BC3}" dt="2025-01-15T14:55:23.312" v="423"/>
          <ac:grpSpMkLst>
            <pc:docMk/>
            <pc:sldMk cId="1950807023" sldId="262"/>
            <ac:grpSpMk id="12" creationId="{C0121A11-C3FE-6A03-F6F6-9C7645D03D2C}"/>
          </ac:grpSpMkLst>
        </pc:grpChg>
        <pc:grpChg chg="add mod">
          <ac:chgData name="Chiara Carparelli" userId="180f3d35-a2eb-41c0-9132-e12bb1d9963a" providerId="ADAL" clId="{418BFF0D-7B0D-41B0-BCAB-975137076BC3}" dt="2025-01-15T14:55:38.678" v="426" actId="1076"/>
          <ac:grpSpMkLst>
            <pc:docMk/>
            <pc:sldMk cId="1950807023" sldId="262"/>
            <ac:grpSpMk id="67" creationId="{E0ED0D69-0A5B-C4BA-28FC-744F6AD80E6E}"/>
          </ac:grpSpMkLst>
        </pc:grpChg>
        <pc:grpChg chg="mod">
          <ac:chgData name="Chiara Carparelli" userId="180f3d35-a2eb-41c0-9132-e12bb1d9963a" providerId="ADAL" clId="{418BFF0D-7B0D-41B0-BCAB-975137076BC3}" dt="2025-01-15T14:55:34.513" v="425"/>
          <ac:grpSpMkLst>
            <pc:docMk/>
            <pc:sldMk cId="1950807023" sldId="262"/>
            <ac:grpSpMk id="68" creationId="{40982358-5BB7-968D-E69F-54D6789DAA69}"/>
          </ac:grpSpMkLst>
        </pc:grpChg>
        <pc:grpChg chg="mod">
          <ac:chgData name="Chiara Carparelli" userId="180f3d35-a2eb-41c0-9132-e12bb1d9963a" providerId="ADAL" clId="{418BFF0D-7B0D-41B0-BCAB-975137076BC3}" dt="2025-01-15T14:55:34.513" v="425"/>
          <ac:grpSpMkLst>
            <pc:docMk/>
            <pc:sldMk cId="1950807023" sldId="262"/>
            <ac:grpSpMk id="69" creationId="{1503FC06-710B-53BE-663F-E86012F1A031}"/>
          </ac:grpSpMkLst>
        </pc:grpChg>
        <pc:grpChg chg="mod">
          <ac:chgData name="Chiara Carparelli" userId="180f3d35-a2eb-41c0-9132-e12bb1d9963a" providerId="ADAL" clId="{418BFF0D-7B0D-41B0-BCAB-975137076BC3}" dt="2025-01-15T14:55:34.513" v="425"/>
          <ac:grpSpMkLst>
            <pc:docMk/>
            <pc:sldMk cId="1950807023" sldId="262"/>
            <ac:grpSpMk id="70" creationId="{36CBF18B-5613-EF8A-6D14-81192C736B46}"/>
          </ac:grpSpMkLst>
        </pc:grpChg>
        <pc:grpChg chg="mod">
          <ac:chgData name="Chiara Carparelli" userId="180f3d35-a2eb-41c0-9132-e12bb1d9963a" providerId="ADAL" clId="{418BFF0D-7B0D-41B0-BCAB-975137076BC3}" dt="2025-01-15T14:55:34.513" v="425"/>
          <ac:grpSpMkLst>
            <pc:docMk/>
            <pc:sldMk cId="1950807023" sldId="262"/>
            <ac:grpSpMk id="71" creationId="{520F179F-D6B5-224A-151A-1801618237E0}"/>
          </ac:grpSpMkLst>
        </pc:grpChg>
        <pc:grpChg chg="mod">
          <ac:chgData name="Chiara Carparelli" userId="180f3d35-a2eb-41c0-9132-e12bb1d9963a" providerId="ADAL" clId="{418BFF0D-7B0D-41B0-BCAB-975137076BC3}" dt="2025-01-15T14:55:34.513" v="425"/>
          <ac:grpSpMkLst>
            <pc:docMk/>
            <pc:sldMk cId="1950807023" sldId="262"/>
            <ac:grpSpMk id="72" creationId="{88A58A9F-FA32-258C-3F5A-BD40E3339EED}"/>
          </ac:grpSpMkLst>
        </pc:grpChg>
        <pc:grpChg chg="mod">
          <ac:chgData name="Chiara Carparelli" userId="180f3d35-a2eb-41c0-9132-e12bb1d9963a" providerId="ADAL" clId="{418BFF0D-7B0D-41B0-BCAB-975137076BC3}" dt="2025-01-15T14:55:34.513" v="425"/>
          <ac:grpSpMkLst>
            <pc:docMk/>
            <pc:sldMk cId="1950807023" sldId="262"/>
            <ac:grpSpMk id="73" creationId="{6FC0BA9B-9C08-6ECB-8B79-E33016FF3BC1}"/>
          </ac:grpSpMkLst>
        </pc:grpChg>
        <pc:grpChg chg="mod">
          <ac:chgData name="Chiara Carparelli" userId="180f3d35-a2eb-41c0-9132-e12bb1d9963a" providerId="ADAL" clId="{418BFF0D-7B0D-41B0-BCAB-975137076BC3}" dt="2025-01-15T14:55:34.513" v="425"/>
          <ac:grpSpMkLst>
            <pc:docMk/>
            <pc:sldMk cId="1950807023" sldId="262"/>
            <ac:grpSpMk id="74" creationId="{8D1FB69A-F0F8-3935-19CC-A04EDC21A518}"/>
          </ac:grpSpMkLst>
        </pc:grpChg>
        <pc:grpChg chg="mod">
          <ac:chgData name="Chiara Carparelli" userId="180f3d35-a2eb-41c0-9132-e12bb1d9963a" providerId="ADAL" clId="{418BFF0D-7B0D-41B0-BCAB-975137076BC3}" dt="2025-01-15T14:55:34.513" v="425"/>
          <ac:grpSpMkLst>
            <pc:docMk/>
            <pc:sldMk cId="1950807023" sldId="262"/>
            <ac:grpSpMk id="75" creationId="{CF05BA0D-73B1-F9A6-7E71-BF062C6F0BC0}"/>
          </ac:grpSpMkLst>
        </pc:grpChg>
        <pc:picChg chg="del">
          <ac:chgData name="Chiara Carparelli" userId="180f3d35-a2eb-41c0-9132-e12bb1d9963a" providerId="ADAL" clId="{418BFF0D-7B0D-41B0-BCAB-975137076BC3}" dt="2025-01-15T14:54:04.938" v="371" actId="478"/>
          <ac:picMkLst>
            <pc:docMk/>
            <pc:sldMk cId="1950807023" sldId="262"/>
            <ac:picMk id="4" creationId="{C784C66D-69FC-3ECF-07F0-9E6C1434DB44}"/>
          </ac:picMkLst>
        </pc:picChg>
      </pc:sldChg>
      <pc:sldChg chg="addSp delSp modSp add mod modClrScheme chgLayout modNotesTx">
        <pc:chgData name="Chiara Carparelli" userId="180f3d35-a2eb-41c0-9132-e12bb1d9963a" providerId="ADAL" clId="{418BFF0D-7B0D-41B0-BCAB-975137076BC3}" dt="2025-01-15T14:56:56.540" v="458" actId="2711"/>
        <pc:sldMkLst>
          <pc:docMk/>
          <pc:sldMk cId="806330839" sldId="263"/>
        </pc:sldMkLst>
        <pc:spChg chg="mod ord">
          <ac:chgData name="Chiara Carparelli" userId="180f3d35-a2eb-41c0-9132-e12bb1d9963a" providerId="ADAL" clId="{418BFF0D-7B0D-41B0-BCAB-975137076BC3}" dt="2025-01-15T14:56:14.872" v="451" actId="700"/>
          <ac:spMkLst>
            <pc:docMk/>
            <pc:sldMk cId="806330839" sldId="263"/>
            <ac:spMk id="2" creationId="{950DE5B8-B7DB-A6B7-0ED3-796AF66EF0EA}"/>
          </ac:spMkLst>
        </pc:spChg>
        <pc:spChg chg="del mod ord">
          <ac:chgData name="Chiara Carparelli" userId="180f3d35-a2eb-41c0-9132-e12bb1d9963a" providerId="ADAL" clId="{418BFF0D-7B0D-41B0-BCAB-975137076BC3}" dt="2025-01-15T14:56:14.872" v="451" actId="700"/>
          <ac:spMkLst>
            <pc:docMk/>
            <pc:sldMk cId="806330839" sldId="263"/>
            <ac:spMk id="3" creationId="{F952C609-D7E0-AF20-C693-7B5D7AF55900}"/>
          </ac:spMkLst>
        </pc:spChg>
        <pc:spChg chg="add mod ord">
          <ac:chgData name="Chiara Carparelli" userId="180f3d35-a2eb-41c0-9132-e12bb1d9963a" providerId="ADAL" clId="{418BFF0D-7B0D-41B0-BCAB-975137076BC3}" dt="2025-01-15T14:56:25.970" v="452"/>
          <ac:spMkLst>
            <pc:docMk/>
            <pc:sldMk cId="806330839" sldId="263"/>
            <ac:spMk id="4" creationId="{B3A559F3-34AB-36FE-352E-BCEA13B1D2A6}"/>
          </ac:spMkLst>
        </pc:spChg>
        <pc:spChg chg="add mod ord">
          <ac:chgData name="Chiara Carparelli" userId="180f3d35-a2eb-41c0-9132-e12bb1d9963a" providerId="ADAL" clId="{418BFF0D-7B0D-41B0-BCAB-975137076BC3}" dt="2025-01-15T14:56:31.958" v="453"/>
          <ac:spMkLst>
            <pc:docMk/>
            <pc:sldMk cId="806330839" sldId="263"/>
            <ac:spMk id="5" creationId="{74EAAB2C-8549-F4B2-C488-C3C577872563}"/>
          </ac:spMkLst>
        </pc:spChg>
        <pc:spChg chg="mod">
          <ac:chgData name="Chiara Carparelli" userId="180f3d35-a2eb-41c0-9132-e12bb1d9963a" providerId="ADAL" clId="{418BFF0D-7B0D-41B0-BCAB-975137076BC3}" dt="2025-01-15T14:56:37.195" v="454"/>
          <ac:spMkLst>
            <pc:docMk/>
            <pc:sldMk cId="806330839" sldId="263"/>
            <ac:spMk id="11" creationId="{5CC4FD54-CF3E-5C23-6F71-9CBBE54A8640}"/>
          </ac:spMkLst>
        </pc:spChg>
        <pc:spChg chg="mod">
          <ac:chgData name="Chiara Carparelli" userId="180f3d35-a2eb-41c0-9132-e12bb1d9963a" providerId="ADAL" clId="{418BFF0D-7B0D-41B0-BCAB-975137076BC3}" dt="2025-01-15T14:56:37.195" v="454"/>
          <ac:spMkLst>
            <pc:docMk/>
            <pc:sldMk cId="806330839" sldId="263"/>
            <ac:spMk id="12" creationId="{D23866AA-0755-AA1F-BFAC-43AE7376DF2F}"/>
          </ac:spMkLst>
        </pc:spChg>
        <pc:spChg chg="mod">
          <ac:chgData name="Chiara Carparelli" userId="180f3d35-a2eb-41c0-9132-e12bb1d9963a" providerId="ADAL" clId="{418BFF0D-7B0D-41B0-BCAB-975137076BC3}" dt="2025-01-15T14:56:37.195" v="454"/>
          <ac:spMkLst>
            <pc:docMk/>
            <pc:sldMk cId="806330839" sldId="263"/>
            <ac:spMk id="13" creationId="{8E7879D2-0750-FB0C-63D5-E3FB36AC6A88}"/>
          </ac:spMkLst>
        </pc:spChg>
        <pc:spChg chg="mod">
          <ac:chgData name="Chiara Carparelli" userId="180f3d35-a2eb-41c0-9132-e12bb1d9963a" providerId="ADAL" clId="{418BFF0D-7B0D-41B0-BCAB-975137076BC3}" dt="2025-01-15T14:56:37.195" v="454"/>
          <ac:spMkLst>
            <pc:docMk/>
            <pc:sldMk cId="806330839" sldId="263"/>
            <ac:spMk id="14" creationId="{103218D6-CAFE-7C4D-490D-9D39A0DB202E}"/>
          </ac:spMkLst>
        </pc:spChg>
        <pc:spChg chg="mod">
          <ac:chgData name="Chiara Carparelli" userId="180f3d35-a2eb-41c0-9132-e12bb1d9963a" providerId="ADAL" clId="{418BFF0D-7B0D-41B0-BCAB-975137076BC3}" dt="2025-01-15T14:56:37.195" v="454"/>
          <ac:spMkLst>
            <pc:docMk/>
            <pc:sldMk cId="806330839" sldId="263"/>
            <ac:spMk id="15" creationId="{D1EA09C2-555F-AF12-AFC2-62EEA4596D5F}"/>
          </ac:spMkLst>
        </pc:spChg>
        <pc:spChg chg="mod">
          <ac:chgData name="Chiara Carparelli" userId="180f3d35-a2eb-41c0-9132-e12bb1d9963a" providerId="ADAL" clId="{418BFF0D-7B0D-41B0-BCAB-975137076BC3}" dt="2025-01-15T14:56:37.195" v="454"/>
          <ac:spMkLst>
            <pc:docMk/>
            <pc:sldMk cId="806330839" sldId="263"/>
            <ac:spMk id="16" creationId="{8BBE3363-2956-BF70-8BA7-9088E45420E2}"/>
          </ac:spMkLst>
        </pc:spChg>
        <pc:spChg chg="mod">
          <ac:chgData name="Chiara Carparelli" userId="180f3d35-a2eb-41c0-9132-e12bb1d9963a" providerId="ADAL" clId="{418BFF0D-7B0D-41B0-BCAB-975137076BC3}" dt="2025-01-15T14:56:37.195" v="454"/>
          <ac:spMkLst>
            <pc:docMk/>
            <pc:sldMk cId="806330839" sldId="263"/>
            <ac:spMk id="17" creationId="{3830BF2B-D1A9-D4E5-E8F0-A4115ECCEA0D}"/>
          </ac:spMkLst>
        </pc:spChg>
        <pc:spChg chg="mod">
          <ac:chgData name="Chiara Carparelli" userId="180f3d35-a2eb-41c0-9132-e12bb1d9963a" providerId="ADAL" clId="{418BFF0D-7B0D-41B0-BCAB-975137076BC3}" dt="2025-01-15T14:56:37.195" v="454"/>
          <ac:spMkLst>
            <pc:docMk/>
            <pc:sldMk cId="806330839" sldId="263"/>
            <ac:spMk id="18" creationId="{7F240CD3-D845-5C90-F3EA-A8B4F14BA69F}"/>
          </ac:spMkLst>
        </pc:spChg>
        <pc:spChg chg="mod">
          <ac:chgData name="Chiara Carparelli" userId="180f3d35-a2eb-41c0-9132-e12bb1d9963a" providerId="ADAL" clId="{418BFF0D-7B0D-41B0-BCAB-975137076BC3}" dt="2025-01-15T14:56:37.195" v="454"/>
          <ac:spMkLst>
            <pc:docMk/>
            <pc:sldMk cId="806330839" sldId="263"/>
            <ac:spMk id="19" creationId="{62D4C0FD-164A-0BC7-6018-B96E3E2BC981}"/>
          </ac:spMkLst>
        </pc:spChg>
        <pc:spChg chg="mod">
          <ac:chgData name="Chiara Carparelli" userId="180f3d35-a2eb-41c0-9132-e12bb1d9963a" providerId="ADAL" clId="{418BFF0D-7B0D-41B0-BCAB-975137076BC3}" dt="2025-01-15T14:56:37.195" v="454"/>
          <ac:spMkLst>
            <pc:docMk/>
            <pc:sldMk cId="806330839" sldId="263"/>
            <ac:spMk id="20" creationId="{D1766B7E-7289-DA0D-B417-B5061E1D6B11}"/>
          </ac:spMkLst>
        </pc:spChg>
        <pc:spChg chg="mod">
          <ac:chgData name="Chiara Carparelli" userId="180f3d35-a2eb-41c0-9132-e12bb1d9963a" providerId="ADAL" clId="{418BFF0D-7B0D-41B0-BCAB-975137076BC3}" dt="2025-01-15T14:56:37.195" v="454"/>
          <ac:spMkLst>
            <pc:docMk/>
            <pc:sldMk cId="806330839" sldId="263"/>
            <ac:spMk id="21" creationId="{0C0ECC70-E36E-8395-B589-8F86B79C5B60}"/>
          </ac:spMkLst>
        </pc:spChg>
        <pc:spChg chg="mod">
          <ac:chgData name="Chiara Carparelli" userId="180f3d35-a2eb-41c0-9132-e12bb1d9963a" providerId="ADAL" clId="{418BFF0D-7B0D-41B0-BCAB-975137076BC3}" dt="2025-01-15T14:56:37.195" v="454"/>
          <ac:spMkLst>
            <pc:docMk/>
            <pc:sldMk cId="806330839" sldId="263"/>
            <ac:spMk id="22" creationId="{94976282-312F-3473-F139-806F1B68C9E5}"/>
          </ac:spMkLst>
        </pc:spChg>
        <pc:spChg chg="mod">
          <ac:chgData name="Chiara Carparelli" userId="180f3d35-a2eb-41c0-9132-e12bb1d9963a" providerId="ADAL" clId="{418BFF0D-7B0D-41B0-BCAB-975137076BC3}" dt="2025-01-15T14:56:37.195" v="454"/>
          <ac:spMkLst>
            <pc:docMk/>
            <pc:sldMk cId="806330839" sldId="263"/>
            <ac:spMk id="23" creationId="{50B27786-6D25-8007-6A28-0E466FD1D12B}"/>
          </ac:spMkLst>
        </pc:spChg>
        <pc:spChg chg="mod">
          <ac:chgData name="Chiara Carparelli" userId="180f3d35-a2eb-41c0-9132-e12bb1d9963a" providerId="ADAL" clId="{418BFF0D-7B0D-41B0-BCAB-975137076BC3}" dt="2025-01-15T14:56:37.195" v="454"/>
          <ac:spMkLst>
            <pc:docMk/>
            <pc:sldMk cId="806330839" sldId="263"/>
            <ac:spMk id="24" creationId="{A1D96DB1-E109-7B5A-5755-ED410EC0CEB7}"/>
          </ac:spMkLst>
        </pc:spChg>
        <pc:spChg chg="mod">
          <ac:chgData name="Chiara Carparelli" userId="180f3d35-a2eb-41c0-9132-e12bb1d9963a" providerId="ADAL" clId="{418BFF0D-7B0D-41B0-BCAB-975137076BC3}" dt="2025-01-15T14:56:37.195" v="454"/>
          <ac:spMkLst>
            <pc:docMk/>
            <pc:sldMk cId="806330839" sldId="263"/>
            <ac:spMk id="25" creationId="{8CEA0874-8B61-2EAC-0B42-17EEB520521B}"/>
          </ac:spMkLst>
        </pc:spChg>
        <pc:spChg chg="mod">
          <ac:chgData name="Chiara Carparelli" userId="180f3d35-a2eb-41c0-9132-e12bb1d9963a" providerId="ADAL" clId="{418BFF0D-7B0D-41B0-BCAB-975137076BC3}" dt="2025-01-15T14:56:37.195" v="454"/>
          <ac:spMkLst>
            <pc:docMk/>
            <pc:sldMk cId="806330839" sldId="263"/>
            <ac:spMk id="26" creationId="{21928003-50CF-582E-FE00-0E78A0201B5A}"/>
          </ac:spMkLst>
        </pc:spChg>
        <pc:spChg chg="mod">
          <ac:chgData name="Chiara Carparelli" userId="180f3d35-a2eb-41c0-9132-e12bb1d9963a" providerId="ADAL" clId="{418BFF0D-7B0D-41B0-BCAB-975137076BC3}" dt="2025-01-15T14:56:37.195" v="454"/>
          <ac:spMkLst>
            <pc:docMk/>
            <pc:sldMk cId="806330839" sldId="263"/>
            <ac:spMk id="27" creationId="{B0372BD7-F0DB-F08F-EA29-BD173E39FEF3}"/>
          </ac:spMkLst>
        </pc:spChg>
        <pc:spChg chg="mod">
          <ac:chgData name="Chiara Carparelli" userId="180f3d35-a2eb-41c0-9132-e12bb1d9963a" providerId="ADAL" clId="{418BFF0D-7B0D-41B0-BCAB-975137076BC3}" dt="2025-01-15T14:56:37.195" v="454"/>
          <ac:spMkLst>
            <pc:docMk/>
            <pc:sldMk cId="806330839" sldId="263"/>
            <ac:spMk id="28" creationId="{6FA59FBD-C154-ABEA-1932-3E8FE86C1C1A}"/>
          </ac:spMkLst>
        </pc:spChg>
        <pc:spChg chg="mod">
          <ac:chgData name="Chiara Carparelli" userId="180f3d35-a2eb-41c0-9132-e12bb1d9963a" providerId="ADAL" clId="{418BFF0D-7B0D-41B0-BCAB-975137076BC3}" dt="2025-01-15T14:56:37.195" v="454"/>
          <ac:spMkLst>
            <pc:docMk/>
            <pc:sldMk cId="806330839" sldId="263"/>
            <ac:spMk id="31" creationId="{5237D6FC-05E0-D2F6-46DA-625D90C5FEA4}"/>
          </ac:spMkLst>
        </pc:spChg>
        <pc:spChg chg="mod">
          <ac:chgData name="Chiara Carparelli" userId="180f3d35-a2eb-41c0-9132-e12bb1d9963a" providerId="ADAL" clId="{418BFF0D-7B0D-41B0-BCAB-975137076BC3}" dt="2025-01-15T14:56:37.195" v="454"/>
          <ac:spMkLst>
            <pc:docMk/>
            <pc:sldMk cId="806330839" sldId="263"/>
            <ac:spMk id="32" creationId="{44D602EE-77A0-45A2-C3B6-B46EAE991ECB}"/>
          </ac:spMkLst>
        </pc:spChg>
        <pc:spChg chg="mod">
          <ac:chgData name="Chiara Carparelli" userId="180f3d35-a2eb-41c0-9132-e12bb1d9963a" providerId="ADAL" clId="{418BFF0D-7B0D-41B0-BCAB-975137076BC3}" dt="2025-01-15T14:56:37.195" v="454"/>
          <ac:spMkLst>
            <pc:docMk/>
            <pc:sldMk cId="806330839" sldId="263"/>
            <ac:spMk id="33" creationId="{D44746AF-5F83-5AD3-0A47-F144AFB62EB7}"/>
          </ac:spMkLst>
        </pc:spChg>
        <pc:spChg chg="mod">
          <ac:chgData name="Chiara Carparelli" userId="180f3d35-a2eb-41c0-9132-e12bb1d9963a" providerId="ADAL" clId="{418BFF0D-7B0D-41B0-BCAB-975137076BC3}" dt="2025-01-15T14:56:37.195" v="454"/>
          <ac:spMkLst>
            <pc:docMk/>
            <pc:sldMk cId="806330839" sldId="263"/>
            <ac:spMk id="34" creationId="{CAFFF5E8-FF3B-625D-19EF-934F7EE1E4DD}"/>
          </ac:spMkLst>
        </pc:spChg>
        <pc:spChg chg="mod">
          <ac:chgData name="Chiara Carparelli" userId="180f3d35-a2eb-41c0-9132-e12bb1d9963a" providerId="ADAL" clId="{418BFF0D-7B0D-41B0-BCAB-975137076BC3}" dt="2025-01-15T14:56:37.195" v="454"/>
          <ac:spMkLst>
            <pc:docMk/>
            <pc:sldMk cId="806330839" sldId="263"/>
            <ac:spMk id="35" creationId="{CC318FB6-785E-F86B-597B-D00AFEABC476}"/>
          </ac:spMkLst>
        </pc:spChg>
        <pc:spChg chg="mod">
          <ac:chgData name="Chiara Carparelli" userId="180f3d35-a2eb-41c0-9132-e12bb1d9963a" providerId="ADAL" clId="{418BFF0D-7B0D-41B0-BCAB-975137076BC3}" dt="2025-01-15T14:56:37.195" v="454"/>
          <ac:spMkLst>
            <pc:docMk/>
            <pc:sldMk cId="806330839" sldId="263"/>
            <ac:spMk id="36" creationId="{6E8A221B-7754-8EAB-525C-BE26575F7B1F}"/>
          </ac:spMkLst>
        </pc:spChg>
        <pc:spChg chg="mod">
          <ac:chgData name="Chiara Carparelli" userId="180f3d35-a2eb-41c0-9132-e12bb1d9963a" providerId="ADAL" clId="{418BFF0D-7B0D-41B0-BCAB-975137076BC3}" dt="2025-01-15T14:56:37.195" v="454"/>
          <ac:spMkLst>
            <pc:docMk/>
            <pc:sldMk cId="806330839" sldId="263"/>
            <ac:spMk id="37" creationId="{F0C8BF14-5ADE-4258-A01E-E5FD19921B83}"/>
          </ac:spMkLst>
        </pc:spChg>
        <pc:spChg chg="mod">
          <ac:chgData name="Chiara Carparelli" userId="180f3d35-a2eb-41c0-9132-e12bb1d9963a" providerId="ADAL" clId="{418BFF0D-7B0D-41B0-BCAB-975137076BC3}" dt="2025-01-15T14:56:37.195" v="454"/>
          <ac:spMkLst>
            <pc:docMk/>
            <pc:sldMk cId="806330839" sldId="263"/>
            <ac:spMk id="38" creationId="{B24B7AE6-6027-F2FA-7531-ED998A0E0FFE}"/>
          </ac:spMkLst>
        </pc:spChg>
        <pc:spChg chg="mod">
          <ac:chgData name="Chiara Carparelli" userId="180f3d35-a2eb-41c0-9132-e12bb1d9963a" providerId="ADAL" clId="{418BFF0D-7B0D-41B0-BCAB-975137076BC3}" dt="2025-01-15T14:56:37.195" v="454"/>
          <ac:spMkLst>
            <pc:docMk/>
            <pc:sldMk cId="806330839" sldId="263"/>
            <ac:spMk id="39" creationId="{E92782C3-D08D-3B38-9D65-FF89371BB6ED}"/>
          </ac:spMkLst>
        </pc:spChg>
        <pc:spChg chg="mod">
          <ac:chgData name="Chiara Carparelli" userId="180f3d35-a2eb-41c0-9132-e12bb1d9963a" providerId="ADAL" clId="{418BFF0D-7B0D-41B0-BCAB-975137076BC3}" dt="2025-01-15T14:56:37.195" v="454"/>
          <ac:spMkLst>
            <pc:docMk/>
            <pc:sldMk cId="806330839" sldId="263"/>
            <ac:spMk id="40" creationId="{ECA4DE1A-222B-FF85-D28F-6850F9339357}"/>
          </ac:spMkLst>
        </pc:spChg>
        <pc:spChg chg="mod">
          <ac:chgData name="Chiara Carparelli" userId="180f3d35-a2eb-41c0-9132-e12bb1d9963a" providerId="ADAL" clId="{418BFF0D-7B0D-41B0-BCAB-975137076BC3}" dt="2025-01-15T14:56:42" v="455"/>
          <ac:spMkLst>
            <pc:docMk/>
            <pc:sldMk cId="806330839" sldId="263"/>
            <ac:spMk id="45" creationId="{8BD59FAB-018E-66BF-8F04-6BE2BD770AC8}"/>
          </ac:spMkLst>
        </pc:spChg>
        <pc:spChg chg="mod">
          <ac:chgData name="Chiara Carparelli" userId="180f3d35-a2eb-41c0-9132-e12bb1d9963a" providerId="ADAL" clId="{418BFF0D-7B0D-41B0-BCAB-975137076BC3}" dt="2025-01-15T14:56:42" v="455"/>
          <ac:spMkLst>
            <pc:docMk/>
            <pc:sldMk cId="806330839" sldId="263"/>
            <ac:spMk id="46" creationId="{08B93EE8-723F-C220-1F24-E58F6760032F}"/>
          </ac:spMkLst>
        </pc:spChg>
        <pc:spChg chg="mod">
          <ac:chgData name="Chiara Carparelli" userId="180f3d35-a2eb-41c0-9132-e12bb1d9963a" providerId="ADAL" clId="{418BFF0D-7B0D-41B0-BCAB-975137076BC3}" dt="2025-01-15T14:56:42" v="455"/>
          <ac:spMkLst>
            <pc:docMk/>
            <pc:sldMk cId="806330839" sldId="263"/>
            <ac:spMk id="47" creationId="{01DEB586-5914-A28A-6DD2-727110B6009D}"/>
          </ac:spMkLst>
        </pc:spChg>
        <pc:spChg chg="mod">
          <ac:chgData name="Chiara Carparelli" userId="180f3d35-a2eb-41c0-9132-e12bb1d9963a" providerId="ADAL" clId="{418BFF0D-7B0D-41B0-BCAB-975137076BC3}" dt="2025-01-15T14:56:42" v="455"/>
          <ac:spMkLst>
            <pc:docMk/>
            <pc:sldMk cId="806330839" sldId="263"/>
            <ac:spMk id="48" creationId="{94111902-8A8D-2C15-43AE-782B02B09BA3}"/>
          </ac:spMkLst>
        </pc:spChg>
        <pc:spChg chg="mod">
          <ac:chgData name="Chiara Carparelli" userId="180f3d35-a2eb-41c0-9132-e12bb1d9963a" providerId="ADAL" clId="{418BFF0D-7B0D-41B0-BCAB-975137076BC3}" dt="2025-01-15T14:56:42" v="455"/>
          <ac:spMkLst>
            <pc:docMk/>
            <pc:sldMk cId="806330839" sldId="263"/>
            <ac:spMk id="49" creationId="{84DB4336-5773-8092-8F47-5EDAA26827DE}"/>
          </ac:spMkLst>
        </pc:spChg>
        <pc:spChg chg="mod">
          <ac:chgData name="Chiara Carparelli" userId="180f3d35-a2eb-41c0-9132-e12bb1d9963a" providerId="ADAL" clId="{418BFF0D-7B0D-41B0-BCAB-975137076BC3}" dt="2025-01-15T14:56:42" v="455"/>
          <ac:spMkLst>
            <pc:docMk/>
            <pc:sldMk cId="806330839" sldId="263"/>
            <ac:spMk id="50" creationId="{DA331E30-4588-950A-7877-8449BBE16043}"/>
          </ac:spMkLst>
        </pc:spChg>
        <pc:spChg chg="mod">
          <ac:chgData name="Chiara Carparelli" userId="180f3d35-a2eb-41c0-9132-e12bb1d9963a" providerId="ADAL" clId="{418BFF0D-7B0D-41B0-BCAB-975137076BC3}" dt="2025-01-15T14:56:42" v="455"/>
          <ac:spMkLst>
            <pc:docMk/>
            <pc:sldMk cId="806330839" sldId="263"/>
            <ac:spMk id="51" creationId="{9CA86C8A-102B-9C3F-D690-0985513D9075}"/>
          </ac:spMkLst>
        </pc:spChg>
        <pc:spChg chg="mod">
          <ac:chgData name="Chiara Carparelli" userId="180f3d35-a2eb-41c0-9132-e12bb1d9963a" providerId="ADAL" clId="{418BFF0D-7B0D-41B0-BCAB-975137076BC3}" dt="2025-01-15T14:56:42" v="455"/>
          <ac:spMkLst>
            <pc:docMk/>
            <pc:sldMk cId="806330839" sldId="263"/>
            <ac:spMk id="52" creationId="{78867706-FD61-DE30-BEC9-36668D1DCE7F}"/>
          </ac:spMkLst>
        </pc:spChg>
        <pc:spChg chg="mod">
          <ac:chgData name="Chiara Carparelli" userId="180f3d35-a2eb-41c0-9132-e12bb1d9963a" providerId="ADAL" clId="{418BFF0D-7B0D-41B0-BCAB-975137076BC3}" dt="2025-01-15T14:56:42" v="455"/>
          <ac:spMkLst>
            <pc:docMk/>
            <pc:sldMk cId="806330839" sldId="263"/>
            <ac:spMk id="53" creationId="{02C64DB2-D643-E8B9-1516-C4F9427D268C}"/>
          </ac:spMkLst>
        </pc:spChg>
        <pc:spChg chg="mod">
          <ac:chgData name="Chiara Carparelli" userId="180f3d35-a2eb-41c0-9132-e12bb1d9963a" providerId="ADAL" clId="{418BFF0D-7B0D-41B0-BCAB-975137076BC3}" dt="2025-01-15T14:56:42" v="455"/>
          <ac:spMkLst>
            <pc:docMk/>
            <pc:sldMk cId="806330839" sldId="263"/>
            <ac:spMk id="54" creationId="{1B24FCAF-70DB-BF75-FECF-9C42A16AFAAD}"/>
          </ac:spMkLst>
        </pc:spChg>
        <pc:spChg chg="mod">
          <ac:chgData name="Chiara Carparelli" userId="180f3d35-a2eb-41c0-9132-e12bb1d9963a" providerId="ADAL" clId="{418BFF0D-7B0D-41B0-BCAB-975137076BC3}" dt="2025-01-15T14:56:42" v="455"/>
          <ac:spMkLst>
            <pc:docMk/>
            <pc:sldMk cId="806330839" sldId="263"/>
            <ac:spMk id="55" creationId="{EDF910AA-FF80-736C-EBB5-03BBFC8FD134}"/>
          </ac:spMkLst>
        </pc:spChg>
        <pc:spChg chg="mod">
          <ac:chgData name="Chiara Carparelli" userId="180f3d35-a2eb-41c0-9132-e12bb1d9963a" providerId="ADAL" clId="{418BFF0D-7B0D-41B0-BCAB-975137076BC3}" dt="2025-01-15T14:56:42" v="455"/>
          <ac:spMkLst>
            <pc:docMk/>
            <pc:sldMk cId="806330839" sldId="263"/>
            <ac:spMk id="56" creationId="{C51513FB-4EC0-BE1B-8E93-86A8CCB62386}"/>
          </ac:spMkLst>
        </pc:spChg>
        <pc:spChg chg="mod">
          <ac:chgData name="Chiara Carparelli" userId="180f3d35-a2eb-41c0-9132-e12bb1d9963a" providerId="ADAL" clId="{418BFF0D-7B0D-41B0-BCAB-975137076BC3}" dt="2025-01-15T14:56:42" v="455"/>
          <ac:spMkLst>
            <pc:docMk/>
            <pc:sldMk cId="806330839" sldId="263"/>
            <ac:spMk id="57" creationId="{6F69AA5F-320B-0438-EFB5-09937D1F55FE}"/>
          </ac:spMkLst>
        </pc:spChg>
        <pc:spChg chg="mod">
          <ac:chgData name="Chiara Carparelli" userId="180f3d35-a2eb-41c0-9132-e12bb1d9963a" providerId="ADAL" clId="{418BFF0D-7B0D-41B0-BCAB-975137076BC3}" dt="2025-01-15T14:56:42" v="455"/>
          <ac:spMkLst>
            <pc:docMk/>
            <pc:sldMk cId="806330839" sldId="263"/>
            <ac:spMk id="58" creationId="{BBC77787-3E26-4360-DACE-92FFE11FDA32}"/>
          </ac:spMkLst>
        </pc:spChg>
        <pc:spChg chg="mod">
          <ac:chgData name="Chiara Carparelli" userId="180f3d35-a2eb-41c0-9132-e12bb1d9963a" providerId="ADAL" clId="{418BFF0D-7B0D-41B0-BCAB-975137076BC3}" dt="2025-01-15T14:56:42" v="455"/>
          <ac:spMkLst>
            <pc:docMk/>
            <pc:sldMk cId="806330839" sldId="263"/>
            <ac:spMk id="59" creationId="{59FFFBF2-4028-2A74-8CD3-44CC8FDA7977}"/>
          </ac:spMkLst>
        </pc:spChg>
        <pc:spChg chg="mod">
          <ac:chgData name="Chiara Carparelli" userId="180f3d35-a2eb-41c0-9132-e12bb1d9963a" providerId="ADAL" clId="{418BFF0D-7B0D-41B0-BCAB-975137076BC3}" dt="2025-01-15T14:56:42" v="455"/>
          <ac:spMkLst>
            <pc:docMk/>
            <pc:sldMk cId="806330839" sldId="263"/>
            <ac:spMk id="60" creationId="{783B1C0E-4AAD-A5A5-D100-CA758AFDBBF7}"/>
          </ac:spMkLst>
        </pc:spChg>
        <pc:spChg chg="mod">
          <ac:chgData name="Chiara Carparelli" userId="180f3d35-a2eb-41c0-9132-e12bb1d9963a" providerId="ADAL" clId="{418BFF0D-7B0D-41B0-BCAB-975137076BC3}" dt="2025-01-15T14:56:42" v="455"/>
          <ac:spMkLst>
            <pc:docMk/>
            <pc:sldMk cId="806330839" sldId="263"/>
            <ac:spMk id="61" creationId="{11A6D6B4-4A23-9101-8004-82FE147690F9}"/>
          </ac:spMkLst>
        </pc:spChg>
        <pc:spChg chg="mod">
          <ac:chgData name="Chiara Carparelli" userId="180f3d35-a2eb-41c0-9132-e12bb1d9963a" providerId="ADAL" clId="{418BFF0D-7B0D-41B0-BCAB-975137076BC3}" dt="2025-01-15T14:56:42" v="455"/>
          <ac:spMkLst>
            <pc:docMk/>
            <pc:sldMk cId="806330839" sldId="263"/>
            <ac:spMk id="62" creationId="{D2DEB325-D7B7-07DD-7DF9-73589C81C069}"/>
          </ac:spMkLst>
        </pc:spChg>
        <pc:spChg chg="mod">
          <ac:chgData name="Chiara Carparelli" userId="180f3d35-a2eb-41c0-9132-e12bb1d9963a" providerId="ADAL" clId="{418BFF0D-7B0D-41B0-BCAB-975137076BC3}" dt="2025-01-15T14:56:42" v="455"/>
          <ac:spMkLst>
            <pc:docMk/>
            <pc:sldMk cId="806330839" sldId="263"/>
            <ac:spMk id="63" creationId="{F9601E1E-9DBC-B4E3-C54B-E9E3F8174137}"/>
          </ac:spMkLst>
        </pc:spChg>
        <pc:spChg chg="add mod">
          <ac:chgData name="Chiara Carparelli" userId="180f3d35-a2eb-41c0-9132-e12bb1d9963a" providerId="ADAL" clId="{418BFF0D-7B0D-41B0-BCAB-975137076BC3}" dt="2025-01-15T14:56:56.540" v="458" actId="2711"/>
          <ac:spMkLst>
            <pc:docMk/>
            <pc:sldMk cId="806330839" sldId="263"/>
            <ac:spMk id="64" creationId="{7BB4868C-F370-CB47-3F56-48707B0528B2}"/>
          </ac:spMkLst>
        </pc:spChg>
        <pc:grpChg chg="add mod">
          <ac:chgData name="Chiara Carparelli" userId="180f3d35-a2eb-41c0-9132-e12bb1d9963a" providerId="ADAL" clId="{418BFF0D-7B0D-41B0-BCAB-975137076BC3}" dt="2025-01-15T14:56:37.195" v="454"/>
          <ac:grpSpMkLst>
            <pc:docMk/>
            <pc:sldMk cId="806330839" sldId="263"/>
            <ac:grpSpMk id="6" creationId="{3EB30E17-8879-0CF8-D6FB-23DD5AD20AD7}"/>
          </ac:grpSpMkLst>
        </pc:grpChg>
        <pc:grpChg chg="mod">
          <ac:chgData name="Chiara Carparelli" userId="180f3d35-a2eb-41c0-9132-e12bb1d9963a" providerId="ADAL" clId="{418BFF0D-7B0D-41B0-BCAB-975137076BC3}" dt="2025-01-15T14:56:37.195" v="454"/>
          <ac:grpSpMkLst>
            <pc:docMk/>
            <pc:sldMk cId="806330839" sldId="263"/>
            <ac:grpSpMk id="7" creationId="{2D0A77E3-6388-BC24-BA2C-31C51F29B9E0}"/>
          </ac:grpSpMkLst>
        </pc:grpChg>
        <pc:grpChg chg="mod">
          <ac:chgData name="Chiara Carparelli" userId="180f3d35-a2eb-41c0-9132-e12bb1d9963a" providerId="ADAL" clId="{418BFF0D-7B0D-41B0-BCAB-975137076BC3}" dt="2025-01-15T14:56:37.195" v="454"/>
          <ac:grpSpMkLst>
            <pc:docMk/>
            <pc:sldMk cId="806330839" sldId="263"/>
            <ac:grpSpMk id="8" creationId="{8551C8F6-F916-BFDF-0B93-14FCBE92CA87}"/>
          </ac:grpSpMkLst>
        </pc:grpChg>
        <pc:grpChg chg="mod">
          <ac:chgData name="Chiara Carparelli" userId="180f3d35-a2eb-41c0-9132-e12bb1d9963a" providerId="ADAL" clId="{418BFF0D-7B0D-41B0-BCAB-975137076BC3}" dt="2025-01-15T14:56:37.195" v="454"/>
          <ac:grpSpMkLst>
            <pc:docMk/>
            <pc:sldMk cId="806330839" sldId="263"/>
            <ac:grpSpMk id="9" creationId="{CF0BCCE8-E461-2C45-A422-837FD5F10445}"/>
          </ac:grpSpMkLst>
        </pc:grpChg>
        <pc:grpChg chg="mod">
          <ac:chgData name="Chiara Carparelli" userId="180f3d35-a2eb-41c0-9132-e12bb1d9963a" providerId="ADAL" clId="{418BFF0D-7B0D-41B0-BCAB-975137076BC3}" dt="2025-01-15T14:56:37.195" v="454"/>
          <ac:grpSpMkLst>
            <pc:docMk/>
            <pc:sldMk cId="806330839" sldId="263"/>
            <ac:grpSpMk id="10" creationId="{61576D95-EA35-D3D0-DE64-39A2AAA0E719}"/>
          </ac:grpSpMkLst>
        </pc:grpChg>
        <pc:grpChg chg="mod">
          <ac:chgData name="Chiara Carparelli" userId="180f3d35-a2eb-41c0-9132-e12bb1d9963a" providerId="ADAL" clId="{418BFF0D-7B0D-41B0-BCAB-975137076BC3}" dt="2025-01-15T14:56:37.195" v="454"/>
          <ac:grpSpMkLst>
            <pc:docMk/>
            <pc:sldMk cId="806330839" sldId="263"/>
            <ac:grpSpMk id="29" creationId="{F22CB139-8BE3-9627-1847-4DB4B7A408F4}"/>
          </ac:grpSpMkLst>
        </pc:grpChg>
        <pc:grpChg chg="mod">
          <ac:chgData name="Chiara Carparelli" userId="180f3d35-a2eb-41c0-9132-e12bb1d9963a" providerId="ADAL" clId="{418BFF0D-7B0D-41B0-BCAB-975137076BC3}" dt="2025-01-15T14:56:37.195" v="454"/>
          <ac:grpSpMkLst>
            <pc:docMk/>
            <pc:sldMk cId="806330839" sldId="263"/>
            <ac:grpSpMk id="30" creationId="{437F85AA-2156-7A31-80A8-473176795D97}"/>
          </ac:grpSpMkLst>
        </pc:grpChg>
        <pc:grpChg chg="add mod">
          <ac:chgData name="Chiara Carparelli" userId="180f3d35-a2eb-41c0-9132-e12bb1d9963a" providerId="ADAL" clId="{418BFF0D-7B0D-41B0-BCAB-975137076BC3}" dt="2025-01-15T14:56:42" v="455"/>
          <ac:grpSpMkLst>
            <pc:docMk/>
            <pc:sldMk cId="806330839" sldId="263"/>
            <ac:grpSpMk id="41" creationId="{D77C7B45-A9EE-FA8A-ED0F-1F66EA96E04E}"/>
          </ac:grpSpMkLst>
        </pc:grpChg>
        <pc:grpChg chg="mod">
          <ac:chgData name="Chiara Carparelli" userId="180f3d35-a2eb-41c0-9132-e12bb1d9963a" providerId="ADAL" clId="{418BFF0D-7B0D-41B0-BCAB-975137076BC3}" dt="2025-01-15T14:56:42" v="455"/>
          <ac:grpSpMkLst>
            <pc:docMk/>
            <pc:sldMk cId="806330839" sldId="263"/>
            <ac:grpSpMk id="42" creationId="{6C9BF8EE-F5D7-2096-BEB2-FB9FC1158B78}"/>
          </ac:grpSpMkLst>
        </pc:grpChg>
        <pc:grpChg chg="mod">
          <ac:chgData name="Chiara Carparelli" userId="180f3d35-a2eb-41c0-9132-e12bb1d9963a" providerId="ADAL" clId="{418BFF0D-7B0D-41B0-BCAB-975137076BC3}" dt="2025-01-15T14:56:42" v="455"/>
          <ac:grpSpMkLst>
            <pc:docMk/>
            <pc:sldMk cId="806330839" sldId="263"/>
            <ac:grpSpMk id="43" creationId="{EA7929B5-758C-FF58-DE65-809836D85E55}"/>
          </ac:grpSpMkLst>
        </pc:grpChg>
        <pc:grpChg chg="mod">
          <ac:chgData name="Chiara Carparelli" userId="180f3d35-a2eb-41c0-9132-e12bb1d9963a" providerId="ADAL" clId="{418BFF0D-7B0D-41B0-BCAB-975137076BC3}" dt="2025-01-15T14:56:42" v="455"/>
          <ac:grpSpMkLst>
            <pc:docMk/>
            <pc:sldMk cId="806330839" sldId="263"/>
            <ac:grpSpMk id="44" creationId="{1CA935EC-C17F-DE9A-6799-1C58E1DFE196}"/>
          </ac:grpSpMkLst>
        </pc:grpChg>
      </pc:sldChg>
      <pc:sldChg chg="add del">
        <pc:chgData name="Chiara Carparelli" userId="180f3d35-a2eb-41c0-9132-e12bb1d9963a" providerId="ADAL" clId="{418BFF0D-7B0D-41B0-BCAB-975137076BC3}" dt="2025-01-15T14:54:46.932" v="389" actId="2890"/>
        <pc:sldMkLst>
          <pc:docMk/>
          <pc:sldMk cId="4216025852" sldId="263"/>
        </pc:sldMkLst>
      </pc:sldChg>
      <pc:sldChg chg="modSp add mod modNotesTx">
        <pc:chgData name="Chiara Carparelli" userId="180f3d35-a2eb-41c0-9132-e12bb1d9963a" providerId="ADAL" clId="{418BFF0D-7B0D-41B0-BCAB-975137076BC3}" dt="2025-01-15T14:57:34.818" v="512" actId="20577"/>
        <pc:sldMkLst>
          <pc:docMk/>
          <pc:sldMk cId="3907647140" sldId="264"/>
        </pc:sldMkLst>
        <pc:spChg chg="mod">
          <ac:chgData name="Chiara Carparelli" userId="180f3d35-a2eb-41c0-9132-e12bb1d9963a" providerId="ADAL" clId="{418BFF0D-7B0D-41B0-BCAB-975137076BC3}" dt="2025-01-15T14:57:17.081" v="479" actId="20577"/>
          <ac:spMkLst>
            <pc:docMk/>
            <pc:sldMk cId="3907647140" sldId="264"/>
            <ac:spMk id="2" creationId="{950DE5B8-B7DB-A6B7-0ED3-796AF66EF0EA}"/>
          </ac:spMkLst>
        </pc:spChg>
        <pc:spChg chg="mod">
          <ac:chgData name="Chiara Carparelli" userId="180f3d35-a2eb-41c0-9132-e12bb1d9963a" providerId="ADAL" clId="{418BFF0D-7B0D-41B0-BCAB-975137076BC3}" dt="2025-01-15T14:57:24.666" v="480"/>
          <ac:spMkLst>
            <pc:docMk/>
            <pc:sldMk cId="3907647140" sldId="264"/>
            <ac:spMk id="3" creationId="{F952C609-D7E0-AF20-C693-7B5D7AF55900}"/>
          </ac:spMkLst>
        </pc:spChg>
      </pc:sldChg>
      <pc:sldChg chg="add del">
        <pc:chgData name="Chiara Carparelli" userId="180f3d35-a2eb-41c0-9132-e12bb1d9963a" providerId="ADAL" clId="{418BFF0D-7B0D-41B0-BCAB-975137076BC3}" dt="2025-01-15T14:54:46.588" v="388"/>
        <pc:sldMkLst>
          <pc:docMk/>
          <pc:sldMk cId="4180247339" sldId="264"/>
        </pc:sldMkLst>
      </pc:sldChg>
      <pc:sldChg chg="add del">
        <pc:chgData name="Chiara Carparelli" userId="180f3d35-a2eb-41c0-9132-e12bb1d9963a" providerId="ADAL" clId="{418BFF0D-7B0D-41B0-BCAB-975137076BC3}" dt="2025-01-15T14:54:46.383" v="387"/>
        <pc:sldMkLst>
          <pc:docMk/>
          <pc:sldMk cId="1211196691" sldId="265"/>
        </pc:sldMkLst>
      </pc:sldChg>
      <pc:sldChg chg="modSp add mod modNotesTx">
        <pc:chgData name="Chiara Carparelli" userId="180f3d35-a2eb-41c0-9132-e12bb1d9963a" providerId="ADAL" clId="{418BFF0D-7B0D-41B0-BCAB-975137076BC3}" dt="2025-01-15T14:58:25.390" v="543"/>
        <pc:sldMkLst>
          <pc:docMk/>
          <pc:sldMk cId="2688508330" sldId="265"/>
        </pc:sldMkLst>
        <pc:spChg chg="mod">
          <ac:chgData name="Chiara Carparelli" userId="180f3d35-a2eb-41c0-9132-e12bb1d9963a" providerId="ADAL" clId="{418BFF0D-7B0D-41B0-BCAB-975137076BC3}" dt="2025-01-15T14:58:11.391" v="540" actId="20577"/>
          <ac:spMkLst>
            <pc:docMk/>
            <pc:sldMk cId="2688508330" sldId="265"/>
            <ac:spMk id="2" creationId="{950DE5B8-B7DB-A6B7-0ED3-796AF66EF0EA}"/>
          </ac:spMkLst>
        </pc:spChg>
        <pc:spChg chg="mod">
          <ac:chgData name="Chiara Carparelli" userId="180f3d35-a2eb-41c0-9132-e12bb1d9963a" providerId="ADAL" clId="{418BFF0D-7B0D-41B0-BCAB-975137076BC3}" dt="2025-01-15T14:58:17.375" v="541"/>
          <ac:spMkLst>
            <pc:docMk/>
            <pc:sldMk cId="2688508330" sldId="265"/>
            <ac:spMk id="3" creationId="{F952C609-D7E0-AF20-C693-7B5D7AF55900}"/>
          </ac:spMkLst>
        </pc:spChg>
      </pc:sldChg>
      <pc:sldChg chg="modSp add mod modNotesTx">
        <pc:chgData name="Chiara Carparelli" userId="180f3d35-a2eb-41c0-9132-e12bb1d9963a" providerId="ADAL" clId="{418BFF0D-7B0D-41B0-BCAB-975137076BC3}" dt="2025-01-15T14:59:09.553" v="588"/>
        <pc:sldMkLst>
          <pc:docMk/>
          <pc:sldMk cId="1005748764" sldId="266"/>
        </pc:sldMkLst>
        <pc:spChg chg="mod">
          <ac:chgData name="Chiara Carparelli" userId="180f3d35-a2eb-41c0-9132-e12bb1d9963a" providerId="ADAL" clId="{418BFF0D-7B0D-41B0-BCAB-975137076BC3}" dt="2025-01-15T14:58:56.451" v="586" actId="20577"/>
          <ac:spMkLst>
            <pc:docMk/>
            <pc:sldMk cId="1005748764" sldId="266"/>
            <ac:spMk id="2" creationId="{950DE5B8-B7DB-A6B7-0ED3-796AF66EF0EA}"/>
          </ac:spMkLst>
        </pc:spChg>
        <pc:spChg chg="mod">
          <ac:chgData name="Chiara Carparelli" userId="180f3d35-a2eb-41c0-9132-e12bb1d9963a" providerId="ADAL" clId="{418BFF0D-7B0D-41B0-BCAB-975137076BC3}" dt="2025-01-15T14:59:02.560" v="587"/>
          <ac:spMkLst>
            <pc:docMk/>
            <pc:sldMk cId="1005748764" sldId="266"/>
            <ac:spMk id="3" creationId="{F952C609-D7E0-AF20-C693-7B5D7AF55900}"/>
          </ac:spMkLst>
        </pc:spChg>
      </pc:sldChg>
      <pc:sldChg chg="add del">
        <pc:chgData name="Chiara Carparelli" userId="180f3d35-a2eb-41c0-9132-e12bb1d9963a" providerId="ADAL" clId="{418BFF0D-7B0D-41B0-BCAB-975137076BC3}" dt="2025-01-15T14:54:46.123" v="386"/>
        <pc:sldMkLst>
          <pc:docMk/>
          <pc:sldMk cId="1709232004" sldId="266"/>
        </pc:sldMkLst>
      </pc:sldChg>
      <pc:sldChg chg="modSp add mod modNotesTx">
        <pc:chgData name="Chiara Carparelli" userId="180f3d35-a2eb-41c0-9132-e12bb1d9963a" providerId="ADAL" clId="{418BFF0D-7B0D-41B0-BCAB-975137076BC3}" dt="2025-01-15T14:59:33.624" v="614"/>
        <pc:sldMkLst>
          <pc:docMk/>
          <pc:sldMk cId="887615496" sldId="267"/>
        </pc:sldMkLst>
        <pc:spChg chg="mod">
          <ac:chgData name="Chiara Carparelli" userId="180f3d35-a2eb-41c0-9132-e12bb1d9963a" providerId="ADAL" clId="{418BFF0D-7B0D-41B0-BCAB-975137076BC3}" dt="2025-01-15T14:59:22.330" v="612" actId="20577"/>
          <ac:spMkLst>
            <pc:docMk/>
            <pc:sldMk cId="887615496" sldId="267"/>
            <ac:spMk id="2" creationId="{950DE5B8-B7DB-A6B7-0ED3-796AF66EF0EA}"/>
          </ac:spMkLst>
        </pc:spChg>
        <pc:spChg chg="mod">
          <ac:chgData name="Chiara Carparelli" userId="180f3d35-a2eb-41c0-9132-e12bb1d9963a" providerId="ADAL" clId="{418BFF0D-7B0D-41B0-BCAB-975137076BC3}" dt="2025-01-15T14:59:28.521" v="613"/>
          <ac:spMkLst>
            <pc:docMk/>
            <pc:sldMk cId="887615496" sldId="267"/>
            <ac:spMk id="3" creationId="{F952C609-D7E0-AF20-C693-7B5D7AF55900}"/>
          </ac:spMkLst>
        </pc:spChg>
      </pc:sldChg>
      <pc:sldChg chg="add del">
        <pc:chgData name="Chiara Carparelli" userId="180f3d35-a2eb-41c0-9132-e12bb1d9963a" providerId="ADAL" clId="{418BFF0D-7B0D-41B0-BCAB-975137076BC3}" dt="2025-01-15T14:54:45.890" v="385"/>
        <pc:sldMkLst>
          <pc:docMk/>
          <pc:sldMk cId="993419580" sldId="267"/>
        </pc:sldMkLst>
      </pc:sldChg>
      <pc:sldChg chg="add del">
        <pc:chgData name="Chiara Carparelli" userId="180f3d35-a2eb-41c0-9132-e12bb1d9963a" providerId="ADAL" clId="{418BFF0D-7B0D-41B0-BCAB-975137076BC3}" dt="2025-01-15T14:54:44.735" v="384"/>
        <pc:sldMkLst>
          <pc:docMk/>
          <pc:sldMk cId="1339086775" sldId="268"/>
        </pc:sldMkLst>
      </pc:sldChg>
      <pc:sldChg chg="addSp modSp add mod modNotesTx">
        <pc:chgData name="Chiara Carparelli" userId="180f3d35-a2eb-41c0-9132-e12bb1d9963a" providerId="ADAL" clId="{418BFF0D-7B0D-41B0-BCAB-975137076BC3}" dt="2025-01-15T15:01:12.759" v="708"/>
        <pc:sldMkLst>
          <pc:docMk/>
          <pc:sldMk cId="2628425589" sldId="268"/>
        </pc:sldMkLst>
        <pc:spChg chg="mod">
          <ac:chgData name="Chiara Carparelli" userId="180f3d35-a2eb-41c0-9132-e12bb1d9963a" providerId="ADAL" clId="{418BFF0D-7B0D-41B0-BCAB-975137076BC3}" dt="2025-01-15T14:59:55.467" v="692" actId="20577"/>
          <ac:spMkLst>
            <pc:docMk/>
            <pc:sldMk cId="2628425589" sldId="268"/>
            <ac:spMk id="2" creationId="{950DE5B8-B7DB-A6B7-0ED3-796AF66EF0EA}"/>
          </ac:spMkLst>
        </pc:spChg>
        <pc:spChg chg="mod">
          <ac:chgData name="Chiara Carparelli" userId="180f3d35-a2eb-41c0-9132-e12bb1d9963a" providerId="ADAL" clId="{418BFF0D-7B0D-41B0-BCAB-975137076BC3}" dt="2025-01-15T15:00:20.506" v="698"/>
          <ac:spMkLst>
            <pc:docMk/>
            <pc:sldMk cId="2628425589" sldId="268"/>
            <ac:spMk id="3" creationId="{F952C609-D7E0-AF20-C693-7B5D7AF55900}"/>
          </ac:spMkLst>
        </pc:spChg>
        <pc:spChg chg="mod">
          <ac:chgData name="Chiara Carparelli" userId="180f3d35-a2eb-41c0-9132-e12bb1d9963a" providerId="ADAL" clId="{418BFF0D-7B0D-41B0-BCAB-975137076BC3}" dt="2025-01-15T15:00:38.504" v="702"/>
          <ac:spMkLst>
            <pc:docMk/>
            <pc:sldMk cId="2628425589" sldId="268"/>
            <ac:spMk id="8" creationId="{3A5B667B-1DF3-C656-CF19-B2C451A95FD5}"/>
          </ac:spMkLst>
        </pc:spChg>
        <pc:spChg chg="mod">
          <ac:chgData name="Chiara Carparelli" userId="180f3d35-a2eb-41c0-9132-e12bb1d9963a" providerId="ADAL" clId="{418BFF0D-7B0D-41B0-BCAB-975137076BC3}" dt="2025-01-15T15:00:38.504" v="702"/>
          <ac:spMkLst>
            <pc:docMk/>
            <pc:sldMk cId="2628425589" sldId="268"/>
            <ac:spMk id="9" creationId="{8CF1E36B-C178-294F-62B4-CF277293E7DA}"/>
          </ac:spMkLst>
        </pc:spChg>
        <pc:spChg chg="mod">
          <ac:chgData name="Chiara Carparelli" userId="180f3d35-a2eb-41c0-9132-e12bb1d9963a" providerId="ADAL" clId="{418BFF0D-7B0D-41B0-BCAB-975137076BC3}" dt="2025-01-15T15:00:38.504" v="702"/>
          <ac:spMkLst>
            <pc:docMk/>
            <pc:sldMk cId="2628425589" sldId="268"/>
            <ac:spMk id="10" creationId="{1EDBCA48-308A-AEC0-86B0-1EF800976683}"/>
          </ac:spMkLst>
        </pc:spChg>
        <pc:spChg chg="mod">
          <ac:chgData name="Chiara Carparelli" userId="180f3d35-a2eb-41c0-9132-e12bb1d9963a" providerId="ADAL" clId="{418BFF0D-7B0D-41B0-BCAB-975137076BC3}" dt="2025-01-15T15:00:38.504" v="702"/>
          <ac:spMkLst>
            <pc:docMk/>
            <pc:sldMk cId="2628425589" sldId="268"/>
            <ac:spMk id="11" creationId="{0ED27AF5-F6EA-B640-18DC-D99B88FF3132}"/>
          </ac:spMkLst>
        </pc:spChg>
        <pc:spChg chg="mod">
          <ac:chgData name="Chiara Carparelli" userId="180f3d35-a2eb-41c0-9132-e12bb1d9963a" providerId="ADAL" clId="{418BFF0D-7B0D-41B0-BCAB-975137076BC3}" dt="2025-01-15T15:00:38.504" v="702"/>
          <ac:spMkLst>
            <pc:docMk/>
            <pc:sldMk cId="2628425589" sldId="268"/>
            <ac:spMk id="12" creationId="{E7D22421-F0EA-A458-C8E6-FD2141318309}"/>
          </ac:spMkLst>
        </pc:spChg>
        <pc:spChg chg="mod">
          <ac:chgData name="Chiara Carparelli" userId="180f3d35-a2eb-41c0-9132-e12bb1d9963a" providerId="ADAL" clId="{418BFF0D-7B0D-41B0-BCAB-975137076BC3}" dt="2025-01-15T15:00:38.504" v="702"/>
          <ac:spMkLst>
            <pc:docMk/>
            <pc:sldMk cId="2628425589" sldId="268"/>
            <ac:spMk id="13" creationId="{4C86459F-91CA-A1F0-8530-EA65D80A3133}"/>
          </ac:spMkLst>
        </pc:spChg>
        <pc:spChg chg="mod">
          <ac:chgData name="Chiara Carparelli" userId="180f3d35-a2eb-41c0-9132-e12bb1d9963a" providerId="ADAL" clId="{418BFF0D-7B0D-41B0-BCAB-975137076BC3}" dt="2025-01-15T15:00:38.504" v="702"/>
          <ac:spMkLst>
            <pc:docMk/>
            <pc:sldMk cId="2628425589" sldId="268"/>
            <ac:spMk id="14" creationId="{A9E4B78E-976F-3DD7-F115-331504518DF2}"/>
          </ac:spMkLst>
        </pc:spChg>
        <pc:spChg chg="mod">
          <ac:chgData name="Chiara Carparelli" userId="180f3d35-a2eb-41c0-9132-e12bb1d9963a" providerId="ADAL" clId="{418BFF0D-7B0D-41B0-BCAB-975137076BC3}" dt="2025-01-15T15:00:38.504" v="702"/>
          <ac:spMkLst>
            <pc:docMk/>
            <pc:sldMk cId="2628425589" sldId="268"/>
            <ac:spMk id="15" creationId="{50DA8586-4E7C-AC30-55D4-F3A9E0800E93}"/>
          </ac:spMkLst>
        </pc:spChg>
        <pc:spChg chg="mod">
          <ac:chgData name="Chiara Carparelli" userId="180f3d35-a2eb-41c0-9132-e12bb1d9963a" providerId="ADAL" clId="{418BFF0D-7B0D-41B0-BCAB-975137076BC3}" dt="2025-01-15T15:00:38.504" v="702"/>
          <ac:spMkLst>
            <pc:docMk/>
            <pc:sldMk cId="2628425589" sldId="268"/>
            <ac:spMk id="16" creationId="{43A4C28D-F295-C0DD-7A2B-D350EB09EBFC}"/>
          </ac:spMkLst>
        </pc:spChg>
        <pc:spChg chg="mod">
          <ac:chgData name="Chiara Carparelli" userId="180f3d35-a2eb-41c0-9132-e12bb1d9963a" providerId="ADAL" clId="{418BFF0D-7B0D-41B0-BCAB-975137076BC3}" dt="2025-01-15T15:00:38.504" v="702"/>
          <ac:spMkLst>
            <pc:docMk/>
            <pc:sldMk cId="2628425589" sldId="268"/>
            <ac:spMk id="17" creationId="{75651ADE-A683-B12D-6B0E-77AAF9440612}"/>
          </ac:spMkLst>
        </pc:spChg>
        <pc:spChg chg="mod">
          <ac:chgData name="Chiara Carparelli" userId="180f3d35-a2eb-41c0-9132-e12bb1d9963a" providerId="ADAL" clId="{418BFF0D-7B0D-41B0-BCAB-975137076BC3}" dt="2025-01-15T15:00:38.504" v="702"/>
          <ac:spMkLst>
            <pc:docMk/>
            <pc:sldMk cId="2628425589" sldId="268"/>
            <ac:spMk id="18" creationId="{254809F4-934D-4E71-CBDA-C688EAC3D53F}"/>
          </ac:spMkLst>
        </pc:spChg>
        <pc:spChg chg="mod">
          <ac:chgData name="Chiara Carparelli" userId="180f3d35-a2eb-41c0-9132-e12bb1d9963a" providerId="ADAL" clId="{418BFF0D-7B0D-41B0-BCAB-975137076BC3}" dt="2025-01-15T15:00:38.504" v="702"/>
          <ac:spMkLst>
            <pc:docMk/>
            <pc:sldMk cId="2628425589" sldId="268"/>
            <ac:spMk id="19" creationId="{68FEB5E7-D7C1-EC7F-3228-1A23CEE91AE6}"/>
          </ac:spMkLst>
        </pc:spChg>
        <pc:spChg chg="mod">
          <ac:chgData name="Chiara Carparelli" userId="180f3d35-a2eb-41c0-9132-e12bb1d9963a" providerId="ADAL" clId="{418BFF0D-7B0D-41B0-BCAB-975137076BC3}" dt="2025-01-15T15:00:38.504" v="702"/>
          <ac:spMkLst>
            <pc:docMk/>
            <pc:sldMk cId="2628425589" sldId="268"/>
            <ac:spMk id="20" creationId="{797034B2-C5B1-C777-0548-CB4E0BB6B7CC}"/>
          </ac:spMkLst>
        </pc:spChg>
        <pc:spChg chg="mod">
          <ac:chgData name="Chiara Carparelli" userId="180f3d35-a2eb-41c0-9132-e12bb1d9963a" providerId="ADAL" clId="{418BFF0D-7B0D-41B0-BCAB-975137076BC3}" dt="2025-01-15T15:00:38.504" v="702"/>
          <ac:spMkLst>
            <pc:docMk/>
            <pc:sldMk cId="2628425589" sldId="268"/>
            <ac:spMk id="21" creationId="{0E6FE40A-5BFE-37F2-5782-24697D6DF694}"/>
          </ac:spMkLst>
        </pc:spChg>
        <pc:spChg chg="mod">
          <ac:chgData name="Chiara Carparelli" userId="180f3d35-a2eb-41c0-9132-e12bb1d9963a" providerId="ADAL" clId="{418BFF0D-7B0D-41B0-BCAB-975137076BC3}" dt="2025-01-15T15:00:38.504" v="702"/>
          <ac:spMkLst>
            <pc:docMk/>
            <pc:sldMk cId="2628425589" sldId="268"/>
            <ac:spMk id="22" creationId="{57742919-13CA-996B-2DBE-B54CD66678A9}"/>
          </ac:spMkLst>
        </pc:spChg>
        <pc:spChg chg="mod">
          <ac:chgData name="Chiara Carparelli" userId="180f3d35-a2eb-41c0-9132-e12bb1d9963a" providerId="ADAL" clId="{418BFF0D-7B0D-41B0-BCAB-975137076BC3}" dt="2025-01-15T15:00:38.504" v="702"/>
          <ac:spMkLst>
            <pc:docMk/>
            <pc:sldMk cId="2628425589" sldId="268"/>
            <ac:spMk id="23" creationId="{FEB396A3-34A2-A174-769B-2E81BF6408AF}"/>
          </ac:spMkLst>
        </pc:spChg>
        <pc:spChg chg="mod">
          <ac:chgData name="Chiara Carparelli" userId="180f3d35-a2eb-41c0-9132-e12bb1d9963a" providerId="ADAL" clId="{418BFF0D-7B0D-41B0-BCAB-975137076BC3}" dt="2025-01-15T15:00:38.504" v="702"/>
          <ac:spMkLst>
            <pc:docMk/>
            <pc:sldMk cId="2628425589" sldId="268"/>
            <ac:spMk id="24" creationId="{8B2F4B77-FC33-21E3-C686-C04695DBE5A0}"/>
          </ac:spMkLst>
        </pc:spChg>
        <pc:spChg chg="mod">
          <ac:chgData name="Chiara Carparelli" userId="180f3d35-a2eb-41c0-9132-e12bb1d9963a" providerId="ADAL" clId="{418BFF0D-7B0D-41B0-BCAB-975137076BC3}" dt="2025-01-15T15:00:38.504" v="702"/>
          <ac:spMkLst>
            <pc:docMk/>
            <pc:sldMk cId="2628425589" sldId="268"/>
            <ac:spMk id="25" creationId="{BEFA07E4-497B-D825-A380-3825F4511ACF}"/>
          </ac:spMkLst>
        </pc:spChg>
        <pc:spChg chg="mod">
          <ac:chgData name="Chiara Carparelli" userId="180f3d35-a2eb-41c0-9132-e12bb1d9963a" providerId="ADAL" clId="{418BFF0D-7B0D-41B0-BCAB-975137076BC3}" dt="2025-01-15T15:00:48.974" v="704"/>
          <ac:spMkLst>
            <pc:docMk/>
            <pc:sldMk cId="2628425589" sldId="268"/>
            <ac:spMk id="27" creationId="{70BA3313-233E-8890-7FA0-65462E9E5B51}"/>
          </ac:spMkLst>
        </pc:spChg>
        <pc:spChg chg="mod">
          <ac:chgData name="Chiara Carparelli" userId="180f3d35-a2eb-41c0-9132-e12bb1d9963a" providerId="ADAL" clId="{418BFF0D-7B0D-41B0-BCAB-975137076BC3}" dt="2025-01-15T15:00:48.974" v="704"/>
          <ac:spMkLst>
            <pc:docMk/>
            <pc:sldMk cId="2628425589" sldId="268"/>
            <ac:spMk id="28" creationId="{02D7D82D-4476-CD96-FA4E-470FA24ABD02}"/>
          </ac:spMkLst>
        </pc:spChg>
        <pc:spChg chg="mod">
          <ac:chgData name="Chiara Carparelli" userId="180f3d35-a2eb-41c0-9132-e12bb1d9963a" providerId="ADAL" clId="{418BFF0D-7B0D-41B0-BCAB-975137076BC3}" dt="2025-01-15T15:00:48.974" v="704"/>
          <ac:spMkLst>
            <pc:docMk/>
            <pc:sldMk cId="2628425589" sldId="268"/>
            <ac:spMk id="29" creationId="{14B97062-39ED-410C-72F0-41EF54B4BC45}"/>
          </ac:spMkLst>
        </pc:spChg>
        <pc:spChg chg="mod">
          <ac:chgData name="Chiara Carparelli" userId="180f3d35-a2eb-41c0-9132-e12bb1d9963a" providerId="ADAL" clId="{418BFF0D-7B0D-41B0-BCAB-975137076BC3}" dt="2025-01-15T15:00:48.974" v="704"/>
          <ac:spMkLst>
            <pc:docMk/>
            <pc:sldMk cId="2628425589" sldId="268"/>
            <ac:spMk id="30" creationId="{F332A189-8386-0587-F469-5982D3D574AF}"/>
          </ac:spMkLst>
        </pc:spChg>
        <pc:spChg chg="mod">
          <ac:chgData name="Chiara Carparelli" userId="180f3d35-a2eb-41c0-9132-e12bb1d9963a" providerId="ADAL" clId="{418BFF0D-7B0D-41B0-BCAB-975137076BC3}" dt="2025-01-15T15:00:48.974" v="704"/>
          <ac:spMkLst>
            <pc:docMk/>
            <pc:sldMk cId="2628425589" sldId="268"/>
            <ac:spMk id="31" creationId="{A24E4BB4-5312-3874-81C2-701FEE25512B}"/>
          </ac:spMkLst>
        </pc:spChg>
        <pc:spChg chg="mod">
          <ac:chgData name="Chiara Carparelli" userId="180f3d35-a2eb-41c0-9132-e12bb1d9963a" providerId="ADAL" clId="{418BFF0D-7B0D-41B0-BCAB-975137076BC3}" dt="2025-01-15T15:00:48.974" v="704"/>
          <ac:spMkLst>
            <pc:docMk/>
            <pc:sldMk cId="2628425589" sldId="268"/>
            <ac:spMk id="32" creationId="{8E0D542A-EB73-2455-1FDE-D89FCB493858}"/>
          </ac:spMkLst>
        </pc:spChg>
        <pc:spChg chg="mod">
          <ac:chgData name="Chiara Carparelli" userId="180f3d35-a2eb-41c0-9132-e12bb1d9963a" providerId="ADAL" clId="{418BFF0D-7B0D-41B0-BCAB-975137076BC3}" dt="2025-01-15T15:00:48.974" v="704"/>
          <ac:spMkLst>
            <pc:docMk/>
            <pc:sldMk cId="2628425589" sldId="268"/>
            <ac:spMk id="33" creationId="{164D5A21-A0B2-881F-B577-672C564BB1E2}"/>
          </ac:spMkLst>
        </pc:spChg>
        <pc:spChg chg="mod">
          <ac:chgData name="Chiara Carparelli" userId="180f3d35-a2eb-41c0-9132-e12bb1d9963a" providerId="ADAL" clId="{418BFF0D-7B0D-41B0-BCAB-975137076BC3}" dt="2025-01-15T15:00:48.974" v="704"/>
          <ac:spMkLst>
            <pc:docMk/>
            <pc:sldMk cId="2628425589" sldId="268"/>
            <ac:spMk id="34" creationId="{7E14C47E-7694-2C79-6A37-49DAB9976DB5}"/>
          </ac:spMkLst>
        </pc:spChg>
        <pc:spChg chg="mod">
          <ac:chgData name="Chiara Carparelli" userId="180f3d35-a2eb-41c0-9132-e12bb1d9963a" providerId="ADAL" clId="{418BFF0D-7B0D-41B0-BCAB-975137076BC3}" dt="2025-01-15T15:00:48.974" v="704"/>
          <ac:spMkLst>
            <pc:docMk/>
            <pc:sldMk cId="2628425589" sldId="268"/>
            <ac:spMk id="35" creationId="{7533CAFD-72FF-4F2C-0D0D-CF5EF46F6346}"/>
          </ac:spMkLst>
        </pc:spChg>
        <pc:spChg chg="mod">
          <ac:chgData name="Chiara Carparelli" userId="180f3d35-a2eb-41c0-9132-e12bb1d9963a" providerId="ADAL" clId="{418BFF0D-7B0D-41B0-BCAB-975137076BC3}" dt="2025-01-15T15:01:00.041" v="706"/>
          <ac:spMkLst>
            <pc:docMk/>
            <pc:sldMk cId="2628425589" sldId="268"/>
            <ac:spMk id="43" creationId="{86E6F773-1775-63E9-236F-4FEAD5AF1F7C}"/>
          </ac:spMkLst>
        </pc:spChg>
        <pc:spChg chg="mod">
          <ac:chgData name="Chiara Carparelli" userId="180f3d35-a2eb-41c0-9132-e12bb1d9963a" providerId="ADAL" clId="{418BFF0D-7B0D-41B0-BCAB-975137076BC3}" dt="2025-01-15T15:01:00.041" v="706"/>
          <ac:spMkLst>
            <pc:docMk/>
            <pc:sldMk cId="2628425589" sldId="268"/>
            <ac:spMk id="44" creationId="{2A551062-C630-5697-D25F-696D3D069CD9}"/>
          </ac:spMkLst>
        </pc:spChg>
        <pc:spChg chg="mod">
          <ac:chgData name="Chiara Carparelli" userId="180f3d35-a2eb-41c0-9132-e12bb1d9963a" providerId="ADAL" clId="{418BFF0D-7B0D-41B0-BCAB-975137076BC3}" dt="2025-01-15T15:01:00.041" v="706"/>
          <ac:spMkLst>
            <pc:docMk/>
            <pc:sldMk cId="2628425589" sldId="268"/>
            <ac:spMk id="45" creationId="{1523149F-B45D-335D-F13C-C7478EF34E6F}"/>
          </ac:spMkLst>
        </pc:spChg>
        <pc:spChg chg="mod">
          <ac:chgData name="Chiara Carparelli" userId="180f3d35-a2eb-41c0-9132-e12bb1d9963a" providerId="ADAL" clId="{418BFF0D-7B0D-41B0-BCAB-975137076BC3}" dt="2025-01-15T15:01:00.041" v="706"/>
          <ac:spMkLst>
            <pc:docMk/>
            <pc:sldMk cId="2628425589" sldId="268"/>
            <ac:spMk id="46" creationId="{DDEB3D0C-431C-0F7C-6190-216F6F305B99}"/>
          </ac:spMkLst>
        </pc:spChg>
        <pc:spChg chg="mod">
          <ac:chgData name="Chiara Carparelli" userId="180f3d35-a2eb-41c0-9132-e12bb1d9963a" providerId="ADAL" clId="{418BFF0D-7B0D-41B0-BCAB-975137076BC3}" dt="2025-01-15T15:01:00.041" v="706"/>
          <ac:spMkLst>
            <pc:docMk/>
            <pc:sldMk cId="2628425589" sldId="268"/>
            <ac:spMk id="47" creationId="{37A3FA9C-2C75-2748-E046-9D50DF8640FA}"/>
          </ac:spMkLst>
        </pc:spChg>
        <pc:spChg chg="mod">
          <ac:chgData name="Chiara Carparelli" userId="180f3d35-a2eb-41c0-9132-e12bb1d9963a" providerId="ADAL" clId="{418BFF0D-7B0D-41B0-BCAB-975137076BC3}" dt="2025-01-15T15:01:00.041" v="706"/>
          <ac:spMkLst>
            <pc:docMk/>
            <pc:sldMk cId="2628425589" sldId="268"/>
            <ac:spMk id="48" creationId="{71206C05-20C1-5AEB-6D68-1D8874F402CB}"/>
          </ac:spMkLst>
        </pc:spChg>
        <pc:spChg chg="mod">
          <ac:chgData name="Chiara Carparelli" userId="180f3d35-a2eb-41c0-9132-e12bb1d9963a" providerId="ADAL" clId="{418BFF0D-7B0D-41B0-BCAB-975137076BC3}" dt="2025-01-15T15:01:00.041" v="706"/>
          <ac:spMkLst>
            <pc:docMk/>
            <pc:sldMk cId="2628425589" sldId="268"/>
            <ac:spMk id="49" creationId="{92F80774-F416-12E3-AC86-04728C487FC5}"/>
          </ac:spMkLst>
        </pc:spChg>
        <pc:spChg chg="mod">
          <ac:chgData name="Chiara Carparelli" userId="180f3d35-a2eb-41c0-9132-e12bb1d9963a" providerId="ADAL" clId="{418BFF0D-7B0D-41B0-BCAB-975137076BC3}" dt="2025-01-15T15:01:00.041" v="706"/>
          <ac:spMkLst>
            <pc:docMk/>
            <pc:sldMk cId="2628425589" sldId="268"/>
            <ac:spMk id="50" creationId="{AD1141BA-ADD1-958E-E8F7-7BEF7A9569B8}"/>
          </ac:spMkLst>
        </pc:spChg>
        <pc:spChg chg="mod">
          <ac:chgData name="Chiara Carparelli" userId="180f3d35-a2eb-41c0-9132-e12bb1d9963a" providerId="ADAL" clId="{418BFF0D-7B0D-41B0-BCAB-975137076BC3}" dt="2025-01-15T15:01:00.041" v="706"/>
          <ac:spMkLst>
            <pc:docMk/>
            <pc:sldMk cId="2628425589" sldId="268"/>
            <ac:spMk id="51" creationId="{86CB0311-A9CA-228F-A4AE-0679AC60B5D3}"/>
          </ac:spMkLst>
        </pc:spChg>
        <pc:spChg chg="mod">
          <ac:chgData name="Chiara Carparelli" userId="180f3d35-a2eb-41c0-9132-e12bb1d9963a" providerId="ADAL" clId="{418BFF0D-7B0D-41B0-BCAB-975137076BC3}" dt="2025-01-15T15:01:00.041" v="706"/>
          <ac:spMkLst>
            <pc:docMk/>
            <pc:sldMk cId="2628425589" sldId="268"/>
            <ac:spMk id="52" creationId="{0CB2B48E-39F5-2E44-9991-EAF29F1B83BE}"/>
          </ac:spMkLst>
        </pc:spChg>
        <pc:spChg chg="mod">
          <ac:chgData name="Chiara Carparelli" userId="180f3d35-a2eb-41c0-9132-e12bb1d9963a" providerId="ADAL" clId="{418BFF0D-7B0D-41B0-BCAB-975137076BC3}" dt="2025-01-15T15:01:00.041" v="706"/>
          <ac:spMkLst>
            <pc:docMk/>
            <pc:sldMk cId="2628425589" sldId="268"/>
            <ac:spMk id="53" creationId="{0FEF0259-B256-F3F2-7EA8-66EBF0A266B3}"/>
          </ac:spMkLst>
        </pc:spChg>
        <pc:spChg chg="mod">
          <ac:chgData name="Chiara Carparelli" userId="180f3d35-a2eb-41c0-9132-e12bb1d9963a" providerId="ADAL" clId="{418BFF0D-7B0D-41B0-BCAB-975137076BC3}" dt="2025-01-15T15:01:00.041" v="706"/>
          <ac:spMkLst>
            <pc:docMk/>
            <pc:sldMk cId="2628425589" sldId="268"/>
            <ac:spMk id="54" creationId="{5164195A-2CEB-86D0-37B9-75697DFDEDAF}"/>
          </ac:spMkLst>
        </pc:spChg>
        <pc:spChg chg="mod">
          <ac:chgData name="Chiara Carparelli" userId="180f3d35-a2eb-41c0-9132-e12bb1d9963a" providerId="ADAL" clId="{418BFF0D-7B0D-41B0-BCAB-975137076BC3}" dt="2025-01-15T15:01:00.041" v="706"/>
          <ac:spMkLst>
            <pc:docMk/>
            <pc:sldMk cId="2628425589" sldId="268"/>
            <ac:spMk id="55" creationId="{D758D59D-B45D-C07B-8BC1-026792BD1F4F}"/>
          </ac:spMkLst>
        </pc:spChg>
        <pc:spChg chg="mod">
          <ac:chgData name="Chiara Carparelli" userId="180f3d35-a2eb-41c0-9132-e12bb1d9963a" providerId="ADAL" clId="{418BFF0D-7B0D-41B0-BCAB-975137076BC3}" dt="2025-01-15T15:01:00.041" v="706"/>
          <ac:spMkLst>
            <pc:docMk/>
            <pc:sldMk cId="2628425589" sldId="268"/>
            <ac:spMk id="56" creationId="{7F9FF59B-95AE-2DD5-EEDB-26F014D80613}"/>
          </ac:spMkLst>
        </pc:spChg>
        <pc:spChg chg="mod">
          <ac:chgData name="Chiara Carparelli" userId="180f3d35-a2eb-41c0-9132-e12bb1d9963a" providerId="ADAL" clId="{418BFF0D-7B0D-41B0-BCAB-975137076BC3}" dt="2025-01-15T15:01:00.041" v="706"/>
          <ac:spMkLst>
            <pc:docMk/>
            <pc:sldMk cId="2628425589" sldId="268"/>
            <ac:spMk id="57" creationId="{F803ADD4-E8C8-84AC-241F-3D087F80BEF9}"/>
          </ac:spMkLst>
        </pc:spChg>
        <pc:spChg chg="mod">
          <ac:chgData name="Chiara Carparelli" userId="180f3d35-a2eb-41c0-9132-e12bb1d9963a" providerId="ADAL" clId="{418BFF0D-7B0D-41B0-BCAB-975137076BC3}" dt="2025-01-15T15:01:00.041" v="706"/>
          <ac:spMkLst>
            <pc:docMk/>
            <pc:sldMk cId="2628425589" sldId="268"/>
            <ac:spMk id="58" creationId="{001B20F3-EA5E-F1A5-F6E1-8609E94C247C}"/>
          </ac:spMkLst>
        </pc:spChg>
        <pc:spChg chg="mod">
          <ac:chgData name="Chiara Carparelli" userId="180f3d35-a2eb-41c0-9132-e12bb1d9963a" providerId="ADAL" clId="{418BFF0D-7B0D-41B0-BCAB-975137076BC3}" dt="2025-01-15T15:01:00.041" v="706"/>
          <ac:spMkLst>
            <pc:docMk/>
            <pc:sldMk cId="2628425589" sldId="268"/>
            <ac:spMk id="59" creationId="{9C48AD5B-A70D-592A-E221-95BD2F3EF84B}"/>
          </ac:spMkLst>
        </pc:spChg>
        <pc:spChg chg="mod">
          <ac:chgData name="Chiara Carparelli" userId="180f3d35-a2eb-41c0-9132-e12bb1d9963a" providerId="ADAL" clId="{418BFF0D-7B0D-41B0-BCAB-975137076BC3}" dt="2025-01-15T15:01:00.041" v="706"/>
          <ac:spMkLst>
            <pc:docMk/>
            <pc:sldMk cId="2628425589" sldId="268"/>
            <ac:spMk id="60" creationId="{BA3F2BB5-EF7A-2190-68B0-275E5F1FE20B}"/>
          </ac:spMkLst>
        </pc:spChg>
        <pc:spChg chg="mod">
          <ac:chgData name="Chiara Carparelli" userId="180f3d35-a2eb-41c0-9132-e12bb1d9963a" providerId="ADAL" clId="{418BFF0D-7B0D-41B0-BCAB-975137076BC3}" dt="2025-01-15T15:01:00.041" v="706"/>
          <ac:spMkLst>
            <pc:docMk/>
            <pc:sldMk cId="2628425589" sldId="268"/>
            <ac:spMk id="61" creationId="{61D6572A-E12D-66BF-A336-C7A5AFBDC079}"/>
          </ac:spMkLst>
        </pc:spChg>
        <pc:spChg chg="mod">
          <ac:chgData name="Chiara Carparelli" userId="180f3d35-a2eb-41c0-9132-e12bb1d9963a" providerId="ADAL" clId="{418BFF0D-7B0D-41B0-BCAB-975137076BC3}" dt="2025-01-15T15:01:00.041" v="706"/>
          <ac:spMkLst>
            <pc:docMk/>
            <pc:sldMk cId="2628425589" sldId="268"/>
            <ac:spMk id="62" creationId="{DC7005D0-EAA1-E9EC-D4C5-E906D97A597F}"/>
          </ac:spMkLst>
        </pc:spChg>
        <pc:spChg chg="mod">
          <ac:chgData name="Chiara Carparelli" userId="180f3d35-a2eb-41c0-9132-e12bb1d9963a" providerId="ADAL" clId="{418BFF0D-7B0D-41B0-BCAB-975137076BC3}" dt="2025-01-15T15:01:00.041" v="706"/>
          <ac:spMkLst>
            <pc:docMk/>
            <pc:sldMk cId="2628425589" sldId="268"/>
            <ac:spMk id="63" creationId="{D818F0FB-57B2-D00E-54AC-FF265CECC82C}"/>
          </ac:spMkLst>
        </pc:spChg>
        <pc:spChg chg="mod">
          <ac:chgData name="Chiara Carparelli" userId="180f3d35-a2eb-41c0-9132-e12bb1d9963a" providerId="ADAL" clId="{418BFF0D-7B0D-41B0-BCAB-975137076BC3}" dt="2025-01-15T15:01:00.041" v="706"/>
          <ac:spMkLst>
            <pc:docMk/>
            <pc:sldMk cId="2628425589" sldId="268"/>
            <ac:spMk id="64" creationId="{ED3E4D80-538A-01AB-41A0-67A36F1FBE7F}"/>
          </ac:spMkLst>
        </pc:spChg>
        <pc:spChg chg="mod">
          <ac:chgData name="Chiara Carparelli" userId="180f3d35-a2eb-41c0-9132-e12bb1d9963a" providerId="ADAL" clId="{418BFF0D-7B0D-41B0-BCAB-975137076BC3}" dt="2025-01-15T15:01:00.041" v="706"/>
          <ac:spMkLst>
            <pc:docMk/>
            <pc:sldMk cId="2628425589" sldId="268"/>
            <ac:spMk id="65" creationId="{64F9272D-1A1A-FFB5-7534-8A2671F7204D}"/>
          </ac:spMkLst>
        </pc:spChg>
        <pc:spChg chg="mod">
          <ac:chgData name="Chiara Carparelli" userId="180f3d35-a2eb-41c0-9132-e12bb1d9963a" providerId="ADAL" clId="{418BFF0D-7B0D-41B0-BCAB-975137076BC3}" dt="2025-01-15T15:01:00.041" v="706"/>
          <ac:spMkLst>
            <pc:docMk/>
            <pc:sldMk cId="2628425589" sldId="268"/>
            <ac:spMk id="66" creationId="{88979826-ECD2-60CF-27AB-DEC13898A6EB}"/>
          </ac:spMkLst>
        </pc:spChg>
        <pc:spChg chg="mod">
          <ac:chgData name="Chiara Carparelli" userId="180f3d35-a2eb-41c0-9132-e12bb1d9963a" providerId="ADAL" clId="{418BFF0D-7B0D-41B0-BCAB-975137076BC3}" dt="2025-01-15T15:01:00.041" v="706"/>
          <ac:spMkLst>
            <pc:docMk/>
            <pc:sldMk cId="2628425589" sldId="268"/>
            <ac:spMk id="67" creationId="{A333051D-E4C1-E3C8-593C-BC49CFF5F835}"/>
          </ac:spMkLst>
        </pc:spChg>
        <pc:spChg chg="mod">
          <ac:chgData name="Chiara Carparelli" userId="180f3d35-a2eb-41c0-9132-e12bb1d9963a" providerId="ADAL" clId="{418BFF0D-7B0D-41B0-BCAB-975137076BC3}" dt="2025-01-15T15:01:00.041" v="706"/>
          <ac:spMkLst>
            <pc:docMk/>
            <pc:sldMk cId="2628425589" sldId="268"/>
            <ac:spMk id="68" creationId="{41F8C534-EACB-CA3F-0CFB-230F674839FA}"/>
          </ac:spMkLst>
        </pc:spChg>
        <pc:spChg chg="mod">
          <ac:chgData name="Chiara Carparelli" userId="180f3d35-a2eb-41c0-9132-e12bb1d9963a" providerId="ADAL" clId="{418BFF0D-7B0D-41B0-BCAB-975137076BC3}" dt="2025-01-15T15:01:00.041" v="706"/>
          <ac:spMkLst>
            <pc:docMk/>
            <pc:sldMk cId="2628425589" sldId="268"/>
            <ac:spMk id="69" creationId="{28DAC7FF-3E85-F4C0-D5F5-016C663D381F}"/>
          </ac:spMkLst>
        </pc:spChg>
        <pc:spChg chg="mod">
          <ac:chgData name="Chiara Carparelli" userId="180f3d35-a2eb-41c0-9132-e12bb1d9963a" providerId="ADAL" clId="{418BFF0D-7B0D-41B0-BCAB-975137076BC3}" dt="2025-01-15T15:01:00.041" v="706"/>
          <ac:spMkLst>
            <pc:docMk/>
            <pc:sldMk cId="2628425589" sldId="268"/>
            <ac:spMk id="70" creationId="{570A3710-9D13-69B1-ECC1-5055D174275A}"/>
          </ac:spMkLst>
        </pc:spChg>
        <pc:spChg chg="mod">
          <ac:chgData name="Chiara Carparelli" userId="180f3d35-a2eb-41c0-9132-e12bb1d9963a" providerId="ADAL" clId="{418BFF0D-7B0D-41B0-BCAB-975137076BC3}" dt="2025-01-15T15:01:00.041" v="706"/>
          <ac:spMkLst>
            <pc:docMk/>
            <pc:sldMk cId="2628425589" sldId="268"/>
            <ac:spMk id="71" creationId="{6136DE04-21BB-2843-5F7D-6A877E7EB3E9}"/>
          </ac:spMkLst>
        </pc:spChg>
        <pc:spChg chg="mod">
          <ac:chgData name="Chiara Carparelli" userId="180f3d35-a2eb-41c0-9132-e12bb1d9963a" providerId="ADAL" clId="{418BFF0D-7B0D-41B0-BCAB-975137076BC3}" dt="2025-01-15T15:01:00.041" v="706"/>
          <ac:spMkLst>
            <pc:docMk/>
            <pc:sldMk cId="2628425589" sldId="268"/>
            <ac:spMk id="72" creationId="{95FA47A9-EFDF-9327-1687-CF912EBDD86A}"/>
          </ac:spMkLst>
        </pc:spChg>
        <pc:spChg chg="mod">
          <ac:chgData name="Chiara Carparelli" userId="180f3d35-a2eb-41c0-9132-e12bb1d9963a" providerId="ADAL" clId="{418BFF0D-7B0D-41B0-BCAB-975137076BC3}" dt="2025-01-15T15:01:00.041" v="706"/>
          <ac:spMkLst>
            <pc:docMk/>
            <pc:sldMk cId="2628425589" sldId="268"/>
            <ac:spMk id="73" creationId="{8975A19E-6250-0AC9-BACA-C20B415C511A}"/>
          </ac:spMkLst>
        </pc:spChg>
        <pc:spChg chg="mod">
          <ac:chgData name="Chiara Carparelli" userId="180f3d35-a2eb-41c0-9132-e12bb1d9963a" providerId="ADAL" clId="{418BFF0D-7B0D-41B0-BCAB-975137076BC3}" dt="2025-01-15T15:01:00.041" v="706"/>
          <ac:spMkLst>
            <pc:docMk/>
            <pc:sldMk cId="2628425589" sldId="268"/>
            <ac:spMk id="74" creationId="{E6988064-F5B2-919F-9428-58B2BE11C702}"/>
          </ac:spMkLst>
        </pc:spChg>
        <pc:spChg chg="mod">
          <ac:chgData name="Chiara Carparelli" userId="180f3d35-a2eb-41c0-9132-e12bb1d9963a" providerId="ADAL" clId="{418BFF0D-7B0D-41B0-BCAB-975137076BC3}" dt="2025-01-15T15:01:00.041" v="706"/>
          <ac:spMkLst>
            <pc:docMk/>
            <pc:sldMk cId="2628425589" sldId="268"/>
            <ac:spMk id="75" creationId="{E06258D9-06C2-0F95-D35A-B8BB23DD239F}"/>
          </ac:spMkLst>
        </pc:spChg>
        <pc:spChg chg="mod">
          <ac:chgData name="Chiara Carparelli" userId="180f3d35-a2eb-41c0-9132-e12bb1d9963a" providerId="ADAL" clId="{418BFF0D-7B0D-41B0-BCAB-975137076BC3}" dt="2025-01-15T15:01:00.041" v="706"/>
          <ac:spMkLst>
            <pc:docMk/>
            <pc:sldMk cId="2628425589" sldId="268"/>
            <ac:spMk id="76" creationId="{E185D53C-29A8-09CF-CFD4-8EF655B20497}"/>
          </ac:spMkLst>
        </pc:spChg>
        <pc:spChg chg="mod">
          <ac:chgData name="Chiara Carparelli" userId="180f3d35-a2eb-41c0-9132-e12bb1d9963a" providerId="ADAL" clId="{418BFF0D-7B0D-41B0-BCAB-975137076BC3}" dt="2025-01-15T15:01:00.041" v="706"/>
          <ac:spMkLst>
            <pc:docMk/>
            <pc:sldMk cId="2628425589" sldId="268"/>
            <ac:spMk id="77" creationId="{2CB76092-3649-3A6D-444C-DFC369225611}"/>
          </ac:spMkLst>
        </pc:spChg>
        <pc:spChg chg="mod">
          <ac:chgData name="Chiara Carparelli" userId="180f3d35-a2eb-41c0-9132-e12bb1d9963a" providerId="ADAL" clId="{418BFF0D-7B0D-41B0-BCAB-975137076BC3}" dt="2025-01-15T15:01:00.041" v="706"/>
          <ac:spMkLst>
            <pc:docMk/>
            <pc:sldMk cId="2628425589" sldId="268"/>
            <ac:spMk id="78" creationId="{C69E1FEA-1DAB-C044-E3C5-2F4D787C2F5D}"/>
          </ac:spMkLst>
        </pc:spChg>
        <pc:spChg chg="mod">
          <ac:chgData name="Chiara Carparelli" userId="180f3d35-a2eb-41c0-9132-e12bb1d9963a" providerId="ADAL" clId="{418BFF0D-7B0D-41B0-BCAB-975137076BC3}" dt="2025-01-15T15:01:00.041" v="706"/>
          <ac:spMkLst>
            <pc:docMk/>
            <pc:sldMk cId="2628425589" sldId="268"/>
            <ac:spMk id="79" creationId="{9947E847-FED9-7343-A9DE-2A3AF2EA262D}"/>
          </ac:spMkLst>
        </pc:spChg>
        <pc:spChg chg="mod">
          <ac:chgData name="Chiara Carparelli" userId="180f3d35-a2eb-41c0-9132-e12bb1d9963a" providerId="ADAL" clId="{418BFF0D-7B0D-41B0-BCAB-975137076BC3}" dt="2025-01-15T15:01:00.041" v="706"/>
          <ac:spMkLst>
            <pc:docMk/>
            <pc:sldMk cId="2628425589" sldId="268"/>
            <ac:spMk id="80" creationId="{376CC000-A06C-D4E9-1E6B-9BB8534A5AED}"/>
          </ac:spMkLst>
        </pc:spChg>
        <pc:spChg chg="mod">
          <ac:chgData name="Chiara Carparelli" userId="180f3d35-a2eb-41c0-9132-e12bb1d9963a" providerId="ADAL" clId="{418BFF0D-7B0D-41B0-BCAB-975137076BC3}" dt="2025-01-15T15:01:00.041" v="706"/>
          <ac:spMkLst>
            <pc:docMk/>
            <pc:sldMk cId="2628425589" sldId="268"/>
            <ac:spMk id="81" creationId="{6B45051E-74CB-A724-75DD-EDD13B1FC6A0}"/>
          </ac:spMkLst>
        </pc:spChg>
        <pc:spChg chg="mod">
          <ac:chgData name="Chiara Carparelli" userId="180f3d35-a2eb-41c0-9132-e12bb1d9963a" providerId="ADAL" clId="{418BFF0D-7B0D-41B0-BCAB-975137076BC3}" dt="2025-01-15T15:01:00.041" v="706"/>
          <ac:spMkLst>
            <pc:docMk/>
            <pc:sldMk cId="2628425589" sldId="268"/>
            <ac:spMk id="82" creationId="{E2450FC8-6448-ACE4-09AA-D5F611C93DCF}"/>
          </ac:spMkLst>
        </pc:spChg>
        <pc:spChg chg="mod">
          <ac:chgData name="Chiara Carparelli" userId="180f3d35-a2eb-41c0-9132-e12bb1d9963a" providerId="ADAL" clId="{418BFF0D-7B0D-41B0-BCAB-975137076BC3}" dt="2025-01-15T15:01:00.041" v="706"/>
          <ac:spMkLst>
            <pc:docMk/>
            <pc:sldMk cId="2628425589" sldId="268"/>
            <ac:spMk id="83" creationId="{DDFA3909-AA6F-14DE-70A5-DD5B6749313D}"/>
          </ac:spMkLst>
        </pc:spChg>
        <pc:spChg chg="mod">
          <ac:chgData name="Chiara Carparelli" userId="180f3d35-a2eb-41c0-9132-e12bb1d9963a" providerId="ADAL" clId="{418BFF0D-7B0D-41B0-BCAB-975137076BC3}" dt="2025-01-15T15:01:00.041" v="706"/>
          <ac:spMkLst>
            <pc:docMk/>
            <pc:sldMk cId="2628425589" sldId="268"/>
            <ac:spMk id="84" creationId="{51EF9E51-EE42-7374-21D0-836CAA957289}"/>
          </ac:spMkLst>
        </pc:spChg>
        <pc:spChg chg="mod">
          <ac:chgData name="Chiara Carparelli" userId="180f3d35-a2eb-41c0-9132-e12bb1d9963a" providerId="ADAL" clId="{418BFF0D-7B0D-41B0-BCAB-975137076BC3}" dt="2025-01-15T15:01:00.041" v="706"/>
          <ac:spMkLst>
            <pc:docMk/>
            <pc:sldMk cId="2628425589" sldId="268"/>
            <ac:spMk id="85" creationId="{AD01F830-4531-8CEC-7D13-9D5DC56CF48C}"/>
          </ac:spMkLst>
        </pc:spChg>
        <pc:spChg chg="mod">
          <ac:chgData name="Chiara Carparelli" userId="180f3d35-a2eb-41c0-9132-e12bb1d9963a" providerId="ADAL" clId="{418BFF0D-7B0D-41B0-BCAB-975137076BC3}" dt="2025-01-15T15:01:00.041" v="706"/>
          <ac:spMkLst>
            <pc:docMk/>
            <pc:sldMk cId="2628425589" sldId="268"/>
            <ac:spMk id="86" creationId="{BC383054-F6D2-66A0-6061-96063D5BB54B}"/>
          </ac:spMkLst>
        </pc:spChg>
        <pc:spChg chg="mod">
          <ac:chgData name="Chiara Carparelli" userId="180f3d35-a2eb-41c0-9132-e12bb1d9963a" providerId="ADAL" clId="{418BFF0D-7B0D-41B0-BCAB-975137076BC3}" dt="2025-01-15T15:01:00.041" v="706"/>
          <ac:spMkLst>
            <pc:docMk/>
            <pc:sldMk cId="2628425589" sldId="268"/>
            <ac:spMk id="87" creationId="{BEDB99E1-111C-4C50-FB00-6FBA380D9244}"/>
          </ac:spMkLst>
        </pc:spChg>
        <pc:spChg chg="mod">
          <ac:chgData name="Chiara Carparelli" userId="180f3d35-a2eb-41c0-9132-e12bb1d9963a" providerId="ADAL" clId="{418BFF0D-7B0D-41B0-BCAB-975137076BC3}" dt="2025-01-15T15:01:00.041" v="706"/>
          <ac:spMkLst>
            <pc:docMk/>
            <pc:sldMk cId="2628425589" sldId="268"/>
            <ac:spMk id="88" creationId="{D1E2963E-3EFC-2831-7D31-B52B6B80A1DF}"/>
          </ac:spMkLst>
        </pc:spChg>
        <pc:spChg chg="mod">
          <ac:chgData name="Chiara Carparelli" userId="180f3d35-a2eb-41c0-9132-e12bb1d9963a" providerId="ADAL" clId="{418BFF0D-7B0D-41B0-BCAB-975137076BC3}" dt="2025-01-15T15:01:00.041" v="706"/>
          <ac:spMkLst>
            <pc:docMk/>
            <pc:sldMk cId="2628425589" sldId="268"/>
            <ac:spMk id="89" creationId="{112BF727-8E20-69B4-258A-942A31474770}"/>
          </ac:spMkLst>
        </pc:spChg>
        <pc:spChg chg="mod">
          <ac:chgData name="Chiara Carparelli" userId="180f3d35-a2eb-41c0-9132-e12bb1d9963a" providerId="ADAL" clId="{418BFF0D-7B0D-41B0-BCAB-975137076BC3}" dt="2025-01-15T15:01:00.041" v="706"/>
          <ac:spMkLst>
            <pc:docMk/>
            <pc:sldMk cId="2628425589" sldId="268"/>
            <ac:spMk id="90" creationId="{A46E9A6E-FF10-8E20-2404-89445C6A554C}"/>
          </ac:spMkLst>
        </pc:spChg>
        <pc:spChg chg="mod">
          <ac:chgData name="Chiara Carparelli" userId="180f3d35-a2eb-41c0-9132-e12bb1d9963a" providerId="ADAL" clId="{418BFF0D-7B0D-41B0-BCAB-975137076BC3}" dt="2025-01-15T15:01:00.041" v="706"/>
          <ac:spMkLst>
            <pc:docMk/>
            <pc:sldMk cId="2628425589" sldId="268"/>
            <ac:spMk id="91" creationId="{C272D9B0-8A72-AFCB-9620-A40EA8F6A329}"/>
          </ac:spMkLst>
        </pc:spChg>
        <pc:spChg chg="mod">
          <ac:chgData name="Chiara Carparelli" userId="180f3d35-a2eb-41c0-9132-e12bb1d9963a" providerId="ADAL" clId="{418BFF0D-7B0D-41B0-BCAB-975137076BC3}" dt="2025-01-15T15:01:00.041" v="706"/>
          <ac:spMkLst>
            <pc:docMk/>
            <pc:sldMk cId="2628425589" sldId="268"/>
            <ac:spMk id="92" creationId="{49795D87-B460-6384-1D52-206706713866}"/>
          </ac:spMkLst>
        </pc:spChg>
        <pc:spChg chg="mod">
          <ac:chgData name="Chiara Carparelli" userId="180f3d35-a2eb-41c0-9132-e12bb1d9963a" providerId="ADAL" clId="{418BFF0D-7B0D-41B0-BCAB-975137076BC3}" dt="2025-01-15T15:01:00.041" v="706"/>
          <ac:spMkLst>
            <pc:docMk/>
            <pc:sldMk cId="2628425589" sldId="268"/>
            <ac:spMk id="93" creationId="{A0D35038-6E67-B641-F396-1443F0D2C75A}"/>
          </ac:spMkLst>
        </pc:spChg>
        <pc:spChg chg="mod">
          <ac:chgData name="Chiara Carparelli" userId="180f3d35-a2eb-41c0-9132-e12bb1d9963a" providerId="ADAL" clId="{418BFF0D-7B0D-41B0-BCAB-975137076BC3}" dt="2025-01-15T15:01:00.041" v="706"/>
          <ac:spMkLst>
            <pc:docMk/>
            <pc:sldMk cId="2628425589" sldId="268"/>
            <ac:spMk id="94" creationId="{7259A2C3-E811-BA7B-233C-6851F6B5D07F}"/>
          </ac:spMkLst>
        </pc:spChg>
        <pc:spChg chg="mod">
          <ac:chgData name="Chiara Carparelli" userId="180f3d35-a2eb-41c0-9132-e12bb1d9963a" providerId="ADAL" clId="{418BFF0D-7B0D-41B0-BCAB-975137076BC3}" dt="2025-01-15T15:01:00.041" v="706"/>
          <ac:spMkLst>
            <pc:docMk/>
            <pc:sldMk cId="2628425589" sldId="268"/>
            <ac:spMk id="95" creationId="{9327D1A1-1AEA-F098-FD0A-2645C11A6E9C}"/>
          </ac:spMkLst>
        </pc:spChg>
        <pc:spChg chg="mod">
          <ac:chgData name="Chiara Carparelli" userId="180f3d35-a2eb-41c0-9132-e12bb1d9963a" providerId="ADAL" clId="{418BFF0D-7B0D-41B0-BCAB-975137076BC3}" dt="2025-01-15T15:01:00.041" v="706"/>
          <ac:spMkLst>
            <pc:docMk/>
            <pc:sldMk cId="2628425589" sldId="268"/>
            <ac:spMk id="96" creationId="{8BE2D471-05FB-B53D-A76A-00164D004864}"/>
          </ac:spMkLst>
        </pc:spChg>
        <pc:grpChg chg="add mod">
          <ac:chgData name="Chiara Carparelli" userId="180f3d35-a2eb-41c0-9132-e12bb1d9963a" providerId="ADAL" clId="{418BFF0D-7B0D-41B0-BCAB-975137076BC3}" dt="2025-01-15T15:00:43.997" v="703" actId="1076"/>
          <ac:grpSpMkLst>
            <pc:docMk/>
            <pc:sldMk cId="2628425589" sldId="268"/>
            <ac:grpSpMk id="5" creationId="{BE5FD7E4-0F44-0E3E-0A3B-B49CCA11E39A}"/>
          </ac:grpSpMkLst>
        </pc:grpChg>
        <pc:grpChg chg="mod">
          <ac:chgData name="Chiara Carparelli" userId="180f3d35-a2eb-41c0-9132-e12bb1d9963a" providerId="ADAL" clId="{418BFF0D-7B0D-41B0-BCAB-975137076BC3}" dt="2025-01-15T15:00:38.504" v="702"/>
          <ac:grpSpMkLst>
            <pc:docMk/>
            <pc:sldMk cId="2628425589" sldId="268"/>
            <ac:grpSpMk id="6" creationId="{DE803711-B3FC-ADE9-6E22-A7355DF94061}"/>
          </ac:grpSpMkLst>
        </pc:grpChg>
        <pc:grpChg chg="mod">
          <ac:chgData name="Chiara Carparelli" userId="180f3d35-a2eb-41c0-9132-e12bb1d9963a" providerId="ADAL" clId="{418BFF0D-7B0D-41B0-BCAB-975137076BC3}" dt="2025-01-15T15:00:38.504" v="702"/>
          <ac:grpSpMkLst>
            <pc:docMk/>
            <pc:sldMk cId="2628425589" sldId="268"/>
            <ac:grpSpMk id="7" creationId="{44904BF2-F04D-17C7-B6F3-115678258488}"/>
          </ac:grpSpMkLst>
        </pc:grpChg>
        <pc:grpChg chg="add mod">
          <ac:chgData name="Chiara Carparelli" userId="180f3d35-a2eb-41c0-9132-e12bb1d9963a" providerId="ADAL" clId="{418BFF0D-7B0D-41B0-BCAB-975137076BC3}" dt="2025-01-15T15:00:53.675" v="705" actId="1076"/>
          <ac:grpSpMkLst>
            <pc:docMk/>
            <pc:sldMk cId="2628425589" sldId="268"/>
            <ac:grpSpMk id="26" creationId="{0DAE723E-E779-827F-CAE8-9BD0DA82F1C5}"/>
          </ac:grpSpMkLst>
        </pc:grpChg>
        <pc:grpChg chg="add mod">
          <ac:chgData name="Chiara Carparelli" userId="180f3d35-a2eb-41c0-9132-e12bb1d9963a" providerId="ADAL" clId="{418BFF0D-7B0D-41B0-BCAB-975137076BC3}" dt="2025-01-15T15:01:06.550" v="707" actId="1076"/>
          <ac:grpSpMkLst>
            <pc:docMk/>
            <pc:sldMk cId="2628425589" sldId="268"/>
            <ac:grpSpMk id="36" creationId="{239A4616-0DDB-2B59-36C9-68F56359A3BE}"/>
          </ac:grpSpMkLst>
        </pc:grpChg>
        <pc:grpChg chg="mod">
          <ac:chgData name="Chiara Carparelli" userId="180f3d35-a2eb-41c0-9132-e12bb1d9963a" providerId="ADAL" clId="{418BFF0D-7B0D-41B0-BCAB-975137076BC3}" dt="2025-01-15T15:01:00.041" v="706"/>
          <ac:grpSpMkLst>
            <pc:docMk/>
            <pc:sldMk cId="2628425589" sldId="268"/>
            <ac:grpSpMk id="37" creationId="{BFEE31C8-4BDE-CBDD-9D61-45ABF72A76B8}"/>
          </ac:grpSpMkLst>
        </pc:grpChg>
        <pc:grpChg chg="mod">
          <ac:chgData name="Chiara Carparelli" userId="180f3d35-a2eb-41c0-9132-e12bb1d9963a" providerId="ADAL" clId="{418BFF0D-7B0D-41B0-BCAB-975137076BC3}" dt="2025-01-15T15:01:00.041" v="706"/>
          <ac:grpSpMkLst>
            <pc:docMk/>
            <pc:sldMk cId="2628425589" sldId="268"/>
            <ac:grpSpMk id="38" creationId="{C5EE0FDF-D302-EC01-31A7-A31BCA9B2C01}"/>
          </ac:grpSpMkLst>
        </pc:grpChg>
        <pc:grpChg chg="mod">
          <ac:chgData name="Chiara Carparelli" userId="180f3d35-a2eb-41c0-9132-e12bb1d9963a" providerId="ADAL" clId="{418BFF0D-7B0D-41B0-BCAB-975137076BC3}" dt="2025-01-15T15:01:00.041" v="706"/>
          <ac:grpSpMkLst>
            <pc:docMk/>
            <pc:sldMk cId="2628425589" sldId="268"/>
            <ac:grpSpMk id="39" creationId="{39D832B3-A036-05E4-086D-7125D0CDEB49}"/>
          </ac:grpSpMkLst>
        </pc:grpChg>
        <pc:grpChg chg="mod">
          <ac:chgData name="Chiara Carparelli" userId="180f3d35-a2eb-41c0-9132-e12bb1d9963a" providerId="ADAL" clId="{418BFF0D-7B0D-41B0-BCAB-975137076BC3}" dt="2025-01-15T15:01:00.041" v="706"/>
          <ac:grpSpMkLst>
            <pc:docMk/>
            <pc:sldMk cId="2628425589" sldId="268"/>
            <ac:grpSpMk id="40" creationId="{9583EB5D-B8D4-7DFF-E021-9BA8EE153ACE}"/>
          </ac:grpSpMkLst>
        </pc:grpChg>
        <pc:grpChg chg="mod">
          <ac:chgData name="Chiara Carparelli" userId="180f3d35-a2eb-41c0-9132-e12bb1d9963a" providerId="ADAL" clId="{418BFF0D-7B0D-41B0-BCAB-975137076BC3}" dt="2025-01-15T15:01:00.041" v="706"/>
          <ac:grpSpMkLst>
            <pc:docMk/>
            <pc:sldMk cId="2628425589" sldId="268"/>
            <ac:grpSpMk id="41" creationId="{08F0149D-3E22-F233-033A-D79F916B0E62}"/>
          </ac:grpSpMkLst>
        </pc:grpChg>
        <pc:grpChg chg="mod">
          <ac:chgData name="Chiara Carparelli" userId="180f3d35-a2eb-41c0-9132-e12bb1d9963a" providerId="ADAL" clId="{418BFF0D-7B0D-41B0-BCAB-975137076BC3}" dt="2025-01-15T15:01:00.041" v="706"/>
          <ac:grpSpMkLst>
            <pc:docMk/>
            <pc:sldMk cId="2628425589" sldId="268"/>
            <ac:grpSpMk id="42" creationId="{67F8BCC2-5050-CFDC-F2F2-22F252ED62AC}"/>
          </ac:grpSpMkLst>
        </pc:grpChg>
        <pc:graphicFrameChg chg="add mod modGraphic">
          <ac:chgData name="Chiara Carparelli" userId="180f3d35-a2eb-41c0-9132-e12bb1d9963a" providerId="ADAL" clId="{418BFF0D-7B0D-41B0-BCAB-975137076BC3}" dt="2025-01-15T15:00:32.989" v="701" actId="2711"/>
          <ac:graphicFrameMkLst>
            <pc:docMk/>
            <pc:sldMk cId="2628425589" sldId="268"/>
            <ac:graphicFrameMk id="4" creationId="{E9AE3AC6-2351-B235-234F-6B226C8E5F20}"/>
          </ac:graphicFrameMkLst>
        </pc:graphicFrameChg>
      </pc:sldChg>
      <pc:sldChg chg="add del">
        <pc:chgData name="Chiara Carparelli" userId="180f3d35-a2eb-41c0-9132-e12bb1d9963a" providerId="ADAL" clId="{418BFF0D-7B0D-41B0-BCAB-975137076BC3}" dt="2025-01-15T14:54:21.092" v="380"/>
        <pc:sldMkLst>
          <pc:docMk/>
          <pc:sldMk cId="2634807581" sldId="268"/>
        </pc:sldMkLst>
      </pc:sldChg>
      <pc:sldChg chg="addSp modSp add mod modNotesTx">
        <pc:chgData name="Chiara Carparelli" userId="180f3d35-a2eb-41c0-9132-e12bb1d9963a" providerId="ADAL" clId="{418BFF0D-7B0D-41B0-BCAB-975137076BC3}" dt="2025-01-15T15:02:28.841" v="779"/>
        <pc:sldMkLst>
          <pc:docMk/>
          <pc:sldMk cId="2651692991" sldId="269"/>
        </pc:sldMkLst>
        <pc:spChg chg="mod">
          <ac:chgData name="Chiara Carparelli" userId="180f3d35-a2eb-41c0-9132-e12bb1d9963a" providerId="ADAL" clId="{418BFF0D-7B0D-41B0-BCAB-975137076BC3}" dt="2025-01-15T15:01:30.052" v="764" actId="20577"/>
          <ac:spMkLst>
            <pc:docMk/>
            <pc:sldMk cId="2651692991" sldId="269"/>
            <ac:spMk id="2" creationId="{950DE5B8-B7DB-A6B7-0ED3-796AF66EF0EA}"/>
          </ac:spMkLst>
        </pc:spChg>
        <pc:spChg chg="mod">
          <ac:chgData name="Chiara Carparelli" userId="180f3d35-a2eb-41c0-9132-e12bb1d9963a" providerId="ADAL" clId="{418BFF0D-7B0D-41B0-BCAB-975137076BC3}" dt="2025-01-15T15:01:43.387" v="769"/>
          <ac:spMkLst>
            <pc:docMk/>
            <pc:sldMk cId="2651692991" sldId="269"/>
            <ac:spMk id="3" creationId="{F952C609-D7E0-AF20-C693-7B5D7AF55900}"/>
          </ac:spMkLst>
        </pc:spChg>
        <pc:spChg chg="mod">
          <ac:chgData name="Chiara Carparelli" userId="180f3d35-a2eb-41c0-9132-e12bb1d9963a" providerId="ADAL" clId="{418BFF0D-7B0D-41B0-BCAB-975137076BC3}" dt="2025-01-15T15:02:02.530" v="773"/>
          <ac:spMkLst>
            <pc:docMk/>
            <pc:sldMk cId="2651692991" sldId="269"/>
            <ac:spMk id="8" creationId="{209EBF3C-8241-0E57-0684-F19253C30DE3}"/>
          </ac:spMkLst>
        </pc:spChg>
        <pc:spChg chg="mod">
          <ac:chgData name="Chiara Carparelli" userId="180f3d35-a2eb-41c0-9132-e12bb1d9963a" providerId="ADAL" clId="{418BFF0D-7B0D-41B0-BCAB-975137076BC3}" dt="2025-01-15T15:02:02.530" v="773"/>
          <ac:spMkLst>
            <pc:docMk/>
            <pc:sldMk cId="2651692991" sldId="269"/>
            <ac:spMk id="9" creationId="{A118029D-48F1-B3C7-957B-38C40A545756}"/>
          </ac:spMkLst>
        </pc:spChg>
        <pc:spChg chg="mod">
          <ac:chgData name="Chiara Carparelli" userId="180f3d35-a2eb-41c0-9132-e12bb1d9963a" providerId="ADAL" clId="{418BFF0D-7B0D-41B0-BCAB-975137076BC3}" dt="2025-01-15T15:02:02.530" v="773"/>
          <ac:spMkLst>
            <pc:docMk/>
            <pc:sldMk cId="2651692991" sldId="269"/>
            <ac:spMk id="10" creationId="{2BA022E8-8968-6770-62E4-97EABEA730AC}"/>
          </ac:spMkLst>
        </pc:spChg>
        <pc:spChg chg="mod">
          <ac:chgData name="Chiara Carparelli" userId="180f3d35-a2eb-41c0-9132-e12bb1d9963a" providerId="ADAL" clId="{418BFF0D-7B0D-41B0-BCAB-975137076BC3}" dt="2025-01-15T15:02:02.530" v="773"/>
          <ac:spMkLst>
            <pc:docMk/>
            <pc:sldMk cId="2651692991" sldId="269"/>
            <ac:spMk id="11" creationId="{5FED7EE1-4C19-74DC-AA6F-C0E7C9581E02}"/>
          </ac:spMkLst>
        </pc:spChg>
        <pc:spChg chg="mod">
          <ac:chgData name="Chiara Carparelli" userId="180f3d35-a2eb-41c0-9132-e12bb1d9963a" providerId="ADAL" clId="{418BFF0D-7B0D-41B0-BCAB-975137076BC3}" dt="2025-01-15T15:02:02.530" v="773"/>
          <ac:spMkLst>
            <pc:docMk/>
            <pc:sldMk cId="2651692991" sldId="269"/>
            <ac:spMk id="12" creationId="{480549B2-F0B4-7C13-39FD-1690D1449445}"/>
          </ac:spMkLst>
        </pc:spChg>
        <pc:spChg chg="mod">
          <ac:chgData name="Chiara Carparelli" userId="180f3d35-a2eb-41c0-9132-e12bb1d9963a" providerId="ADAL" clId="{418BFF0D-7B0D-41B0-BCAB-975137076BC3}" dt="2025-01-15T15:02:02.530" v="773"/>
          <ac:spMkLst>
            <pc:docMk/>
            <pc:sldMk cId="2651692991" sldId="269"/>
            <ac:spMk id="13" creationId="{06B0D4C5-F16E-4CA6-6975-A0C89589F9B5}"/>
          </ac:spMkLst>
        </pc:spChg>
        <pc:spChg chg="mod">
          <ac:chgData name="Chiara Carparelli" userId="180f3d35-a2eb-41c0-9132-e12bb1d9963a" providerId="ADAL" clId="{418BFF0D-7B0D-41B0-BCAB-975137076BC3}" dt="2025-01-15T15:02:02.530" v="773"/>
          <ac:spMkLst>
            <pc:docMk/>
            <pc:sldMk cId="2651692991" sldId="269"/>
            <ac:spMk id="14" creationId="{ED32B386-8F71-2557-FE60-1B360696C20B}"/>
          </ac:spMkLst>
        </pc:spChg>
        <pc:spChg chg="mod">
          <ac:chgData name="Chiara Carparelli" userId="180f3d35-a2eb-41c0-9132-e12bb1d9963a" providerId="ADAL" clId="{418BFF0D-7B0D-41B0-BCAB-975137076BC3}" dt="2025-01-15T15:02:02.530" v="773"/>
          <ac:spMkLst>
            <pc:docMk/>
            <pc:sldMk cId="2651692991" sldId="269"/>
            <ac:spMk id="15" creationId="{CCAFEF58-573F-C03F-F9C7-396587BE9D3C}"/>
          </ac:spMkLst>
        </pc:spChg>
        <pc:spChg chg="mod">
          <ac:chgData name="Chiara Carparelli" userId="180f3d35-a2eb-41c0-9132-e12bb1d9963a" providerId="ADAL" clId="{418BFF0D-7B0D-41B0-BCAB-975137076BC3}" dt="2025-01-15T15:02:02.530" v="773"/>
          <ac:spMkLst>
            <pc:docMk/>
            <pc:sldMk cId="2651692991" sldId="269"/>
            <ac:spMk id="16" creationId="{FE0270FF-B46A-0D44-7D62-84F2F292DB55}"/>
          </ac:spMkLst>
        </pc:spChg>
        <pc:spChg chg="mod">
          <ac:chgData name="Chiara Carparelli" userId="180f3d35-a2eb-41c0-9132-e12bb1d9963a" providerId="ADAL" clId="{418BFF0D-7B0D-41B0-BCAB-975137076BC3}" dt="2025-01-15T15:02:02.530" v="773"/>
          <ac:spMkLst>
            <pc:docMk/>
            <pc:sldMk cId="2651692991" sldId="269"/>
            <ac:spMk id="17" creationId="{9A9687A2-8E9B-F413-3C9F-86720E6E8F90}"/>
          </ac:spMkLst>
        </pc:spChg>
        <pc:spChg chg="mod">
          <ac:chgData name="Chiara Carparelli" userId="180f3d35-a2eb-41c0-9132-e12bb1d9963a" providerId="ADAL" clId="{418BFF0D-7B0D-41B0-BCAB-975137076BC3}" dt="2025-01-15T15:02:09.810" v="775"/>
          <ac:spMkLst>
            <pc:docMk/>
            <pc:sldMk cId="2651692991" sldId="269"/>
            <ac:spMk id="21" creationId="{28432FC4-095F-DEB0-7BF1-ABE0C5B459E9}"/>
          </ac:spMkLst>
        </pc:spChg>
        <pc:spChg chg="mod">
          <ac:chgData name="Chiara Carparelli" userId="180f3d35-a2eb-41c0-9132-e12bb1d9963a" providerId="ADAL" clId="{418BFF0D-7B0D-41B0-BCAB-975137076BC3}" dt="2025-01-15T15:02:09.810" v="775"/>
          <ac:spMkLst>
            <pc:docMk/>
            <pc:sldMk cId="2651692991" sldId="269"/>
            <ac:spMk id="22" creationId="{5E94F105-8935-B3D2-2475-A41E43E81C64}"/>
          </ac:spMkLst>
        </pc:spChg>
        <pc:spChg chg="mod">
          <ac:chgData name="Chiara Carparelli" userId="180f3d35-a2eb-41c0-9132-e12bb1d9963a" providerId="ADAL" clId="{418BFF0D-7B0D-41B0-BCAB-975137076BC3}" dt="2025-01-15T15:02:09.810" v="775"/>
          <ac:spMkLst>
            <pc:docMk/>
            <pc:sldMk cId="2651692991" sldId="269"/>
            <ac:spMk id="23" creationId="{EAABFC82-549F-324F-0061-4CC0F9ECFFEF}"/>
          </ac:spMkLst>
        </pc:spChg>
        <pc:spChg chg="mod">
          <ac:chgData name="Chiara Carparelli" userId="180f3d35-a2eb-41c0-9132-e12bb1d9963a" providerId="ADAL" clId="{418BFF0D-7B0D-41B0-BCAB-975137076BC3}" dt="2025-01-15T15:02:09.810" v="775"/>
          <ac:spMkLst>
            <pc:docMk/>
            <pc:sldMk cId="2651692991" sldId="269"/>
            <ac:spMk id="24" creationId="{DF7A298B-972A-49B7-54F3-AC3336FB21D4}"/>
          </ac:spMkLst>
        </pc:spChg>
        <pc:spChg chg="mod">
          <ac:chgData name="Chiara Carparelli" userId="180f3d35-a2eb-41c0-9132-e12bb1d9963a" providerId="ADAL" clId="{418BFF0D-7B0D-41B0-BCAB-975137076BC3}" dt="2025-01-15T15:02:09.810" v="775"/>
          <ac:spMkLst>
            <pc:docMk/>
            <pc:sldMk cId="2651692991" sldId="269"/>
            <ac:spMk id="25" creationId="{5822F922-A37F-C59D-4AB7-48B6836A5356}"/>
          </ac:spMkLst>
        </pc:spChg>
        <pc:spChg chg="mod">
          <ac:chgData name="Chiara Carparelli" userId="180f3d35-a2eb-41c0-9132-e12bb1d9963a" providerId="ADAL" clId="{418BFF0D-7B0D-41B0-BCAB-975137076BC3}" dt="2025-01-15T15:02:09.810" v="775"/>
          <ac:spMkLst>
            <pc:docMk/>
            <pc:sldMk cId="2651692991" sldId="269"/>
            <ac:spMk id="26" creationId="{78BD0AF0-08DD-9896-7B64-3F4CBCFA5EDD}"/>
          </ac:spMkLst>
        </pc:spChg>
        <pc:spChg chg="mod">
          <ac:chgData name="Chiara Carparelli" userId="180f3d35-a2eb-41c0-9132-e12bb1d9963a" providerId="ADAL" clId="{418BFF0D-7B0D-41B0-BCAB-975137076BC3}" dt="2025-01-15T15:02:09.810" v="775"/>
          <ac:spMkLst>
            <pc:docMk/>
            <pc:sldMk cId="2651692991" sldId="269"/>
            <ac:spMk id="27" creationId="{F8F2EC59-9405-6E86-CC75-1B3159C460D3}"/>
          </ac:spMkLst>
        </pc:spChg>
        <pc:spChg chg="mod">
          <ac:chgData name="Chiara Carparelli" userId="180f3d35-a2eb-41c0-9132-e12bb1d9963a" providerId="ADAL" clId="{418BFF0D-7B0D-41B0-BCAB-975137076BC3}" dt="2025-01-15T15:02:09.810" v="775"/>
          <ac:spMkLst>
            <pc:docMk/>
            <pc:sldMk cId="2651692991" sldId="269"/>
            <ac:spMk id="28" creationId="{86C55F73-8EE7-CAEB-E852-6664D9106F40}"/>
          </ac:spMkLst>
        </pc:spChg>
        <pc:spChg chg="mod">
          <ac:chgData name="Chiara Carparelli" userId="180f3d35-a2eb-41c0-9132-e12bb1d9963a" providerId="ADAL" clId="{418BFF0D-7B0D-41B0-BCAB-975137076BC3}" dt="2025-01-15T15:02:09.810" v="775"/>
          <ac:spMkLst>
            <pc:docMk/>
            <pc:sldMk cId="2651692991" sldId="269"/>
            <ac:spMk id="29" creationId="{A3E74802-0CC9-6C71-3E53-BA5291C12889}"/>
          </ac:spMkLst>
        </pc:spChg>
        <pc:spChg chg="mod">
          <ac:chgData name="Chiara Carparelli" userId="180f3d35-a2eb-41c0-9132-e12bb1d9963a" providerId="ADAL" clId="{418BFF0D-7B0D-41B0-BCAB-975137076BC3}" dt="2025-01-15T15:02:09.810" v="775"/>
          <ac:spMkLst>
            <pc:docMk/>
            <pc:sldMk cId="2651692991" sldId="269"/>
            <ac:spMk id="30" creationId="{9C2FC193-D90B-B376-C44B-DF6F427C5DEB}"/>
          </ac:spMkLst>
        </pc:spChg>
        <pc:spChg chg="mod">
          <ac:chgData name="Chiara Carparelli" userId="180f3d35-a2eb-41c0-9132-e12bb1d9963a" providerId="ADAL" clId="{418BFF0D-7B0D-41B0-BCAB-975137076BC3}" dt="2025-01-15T15:02:18.389" v="777"/>
          <ac:spMkLst>
            <pc:docMk/>
            <pc:sldMk cId="2651692991" sldId="269"/>
            <ac:spMk id="40" creationId="{4A316911-5736-A113-A923-138536FFF5EF}"/>
          </ac:spMkLst>
        </pc:spChg>
        <pc:spChg chg="mod">
          <ac:chgData name="Chiara Carparelli" userId="180f3d35-a2eb-41c0-9132-e12bb1d9963a" providerId="ADAL" clId="{418BFF0D-7B0D-41B0-BCAB-975137076BC3}" dt="2025-01-15T15:02:18.389" v="777"/>
          <ac:spMkLst>
            <pc:docMk/>
            <pc:sldMk cId="2651692991" sldId="269"/>
            <ac:spMk id="41" creationId="{AD151704-59A1-AB24-DC5A-BBB883A630B1}"/>
          </ac:spMkLst>
        </pc:spChg>
        <pc:spChg chg="mod">
          <ac:chgData name="Chiara Carparelli" userId="180f3d35-a2eb-41c0-9132-e12bb1d9963a" providerId="ADAL" clId="{418BFF0D-7B0D-41B0-BCAB-975137076BC3}" dt="2025-01-15T15:02:18.389" v="777"/>
          <ac:spMkLst>
            <pc:docMk/>
            <pc:sldMk cId="2651692991" sldId="269"/>
            <ac:spMk id="42" creationId="{4C6EC73C-4656-DA4E-00BA-27875DA7611C}"/>
          </ac:spMkLst>
        </pc:spChg>
        <pc:spChg chg="mod">
          <ac:chgData name="Chiara Carparelli" userId="180f3d35-a2eb-41c0-9132-e12bb1d9963a" providerId="ADAL" clId="{418BFF0D-7B0D-41B0-BCAB-975137076BC3}" dt="2025-01-15T15:02:18.389" v="777"/>
          <ac:spMkLst>
            <pc:docMk/>
            <pc:sldMk cId="2651692991" sldId="269"/>
            <ac:spMk id="43" creationId="{F0384CA1-9FF2-42F3-1BBE-AE9C7D6AD7BA}"/>
          </ac:spMkLst>
        </pc:spChg>
        <pc:spChg chg="mod">
          <ac:chgData name="Chiara Carparelli" userId="180f3d35-a2eb-41c0-9132-e12bb1d9963a" providerId="ADAL" clId="{418BFF0D-7B0D-41B0-BCAB-975137076BC3}" dt="2025-01-15T15:02:18.389" v="777"/>
          <ac:spMkLst>
            <pc:docMk/>
            <pc:sldMk cId="2651692991" sldId="269"/>
            <ac:spMk id="44" creationId="{9D5837BC-4C68-67F5-11CC-4CBCB9107C79}"/>
          </ac:spMkLst>
        </pc:spChg>
        <pc:spChg chg="mod">
          <ac:chgData name="Chiara Carparelli" userId="180f3d35-a2eb-41c0-9132-e12bb1d9963a" providerId="ADAL" clId="{418BFF0D-7B0D-41B0-BCAB-975137076BC3}" dt="2025-01-15T15:02:18.389" v="777"/>
          <ac:spMkLst>
            <pc:docMk/>
            <pc:sldMk cId="2651692991" sldId="269"/>
            <ac:spMk id="45" creationId="{A49DB7FE-E94C-CC9C-5A76-CE15C656C7EC}"/>
          </ac:spMkLst>
        </pc:spChg>
        <pc:spChg chg="mod">
          <ac:chgData name="Chiara Carparelli" userId="180f3d35-a2eb-41c0-9132-e12bb1d9963a" providerId="ADAL" clId="{418BFF0D-7B0D-41B0-BCAB-975137076BC3}" dt="2025-01-15T15:02:18.389" v="777"/>
          <ac:spMkLst>
            <pc:docMk/>
            <pc:sldMk cId="2651692991" sldId="269"/>
            <ac:spMk id="46" creationId="{76A17DBC-051F-643E-5358-AE360A72746D}"/>
          </ac:spMkLst>
        </pc:spChg>
        <pc:spChg chg="mod">
          <ac:chgData name="Chiara Carparelli" userId="180f3d35-a2eb-41c0-9132-e12bb1d9963a" providerId="ADAL" clId="{418BFF0D-7B0D-41B0-BCAB-975137076BC3}" dt="2025-01-15T15:02:18.389" v="777"/>
          <ac:spMkLst>
            <pc:docMk/>
            <pc:sldMk cId="2651692991" sldId="269"/>
            <ac:spMk id="47" creationId="{044CFB54-8DB6-6901-F607-85ABF96D5B46}"/>
          </ac:spMkLst>
        </pc:spChg>
        <pc:spChg chg="mod">
          <ac:chgData name="Chiara Carparelli" userId="180f3d35-a2eb-41c0-9132-e12bb1d9963a" providerId="ADAL" clId="{418BFF0D-7B0D-41B0-BCAB-975137076BC3}" dt="2025-01-15T15:02:18.389" v="777"/>
          <ac:spMkLst>
            <pc:docMk/>
            <pc:sldMk cId="2651692991" sldId="269"/>
            <ac:spMk id="48" creationId="{054EBD7C-4945-35B0-33EF-665C5DEAE73B}"/>
          </ac:spMkLst>
        </pc:spChg>
        <pc:spChg chg="mod">
          <ac:chgData name="Chiara Carparelli" userId="180f3d35-a2eb-41c0-9132-e12bb1d9963a" providerId="ADAL" clId="{418BFF0D-7B0D-41B0-BCAB-975137076BC3}" dt="2025-01-15T15:02:18.389" v="777"/>
          <ac:spMkLst>
            <pc:docMk/>
            <pc:sldMk cId="2651692991" sldId="269"/>
            <ac:spMk id="49" creationId="{1283286D-3782-96D2-9935-56EC8B8697D3}"/>
          </ac:spMkLst>
        </pc:spChg>
        <pc:spChg chg="mod">
          <ac:chgData name="Chiara Carparelli" userId="180f3d35-a2eb-41c0-9132-e12bb1d9963a" providerId="ADAL" clId="{418BFF0D-7B0D-41B0-BCAB-975137076BC3}" dt="2025-01-15T15:02:18.389" v="777"/>
          <ac:spMkLst>
            <pc:docMk/>
            <pc:sldMk cId="2651692991" sldId="269"/>
            <ac:spMk id="50" creationId="{614CABD8-086A-7539-17D8-F3D493AD81DF}"/>
          </ac:spMkLst>
        </pc:spChg>
        <pc:spChg chg="mod">
          <ac:chgData name="Chiara Carparelli" userId="180f3d35-a2eb-41c0-9132-e12bb1d9963a" providerId="ADAL" clId="{418BFF0D-7B0D-41B0-BCAB-975137076BC3}" dt="2025-01-15T15:02:18.389" v="777"/>
          <ac:spMkLst>
            <pc:docMk/>
            <pc:sldMk cId="2651692991" sldId="269"/>
            <ac:spMk id="51" creationId="{B4447289-D3CB-D17B-D200-1AB5719A779D}"/>
          </ac:spMkLst>
        </pc:spChg>
        <pc:spChg chg="mod">
          <ac:chgData name="Chiara Carparelli" userId="180f3d35-a2eb-41c0-9132-e12bb1d9963a" providerId="ADAL" clId="{418BFF0D-7B0D-41B0-BCAB-975137076BC3}" dt="2025-01-15T15:02:18.389" v="777"/>
          <ac:spMkLst>
            <pc:docMk/>
            <pc:sldMk cId="2651692991" sldId="269"/>
            <ac:spMk id="52" creationId="{3454E7DA-615F-9810-F673-2386295434F6}"/>
          </ac:spMkLst>
        </pc:spChg>
        <pc:spChg chg="mod">
          <ac:chgData name="Chiara Carparelli" userId="180f3d35-a2eb-41c0-9132-e12bb1d9963a" providerId="ADAL" clId="{418BFF0D-7B0D-41B0-BCAB-975137076BC3}" dt="2025-01-15T15:02:18.389" v="777"/>
          <ac:spMkLst>
            <pc:docMk/>
            <pc:sldMk cId="2651692991" sldId="269"/>
            <ac:spMk id="53" creationId="{14A45D3F-EC14-7B59-EF66-6AC580F96D81}"/>
          </ac:spMkLst>
        </pc:spChg>
        <pc:spChg chg="mod">
          <ac:chgData name="Chiara Carparelli" userId="180f3d35-a2eb-41c0-9132-e12bb1d9963a" providerId="ADAL" clId="{418BFF0D-7B0D-41B0-BCAB-975137076BC3}" dt="2025-01-15T15:02:18.389" v="777"/>
          <ac:spMkLst>
            <pc:docMk/>
            <pc:sldMk cId="2651692991" sldId="269"/>
            <ac:spMk id="54" creationId="{B67BC2D6-61DF-59D9-5BDE-BFC17EDFFD61}"/>
          </ac:spMkLst>
        </pc:spChg>
        <pc:spChg chg="mod">
          <ac:chgData name="Chiara Carparelli" userId="180f3d35-a2eb-41c0-9132-e12bb1d9963a" providerId="ADAL" clId="{418BFF0D-7B0D-41B0-BCAB-975137076BC3}" dt="2025-01-15T15:02:18.389" v="777"/>
          <ac:spMkLst>
            <pc:docMk/>
            <pc:sldMk cId="2651692991" sldId="269"/>
            <ac:spMk id="55" creationId="{A1829F1D-7FE9-6FCE-BBDB-68C4F8D5EFB8}"/>
          </ac:spMkLst>
        </pc:spChg>
        <pc:spChg chg="mod">
          <ac:chgData name="Chiara Carparelli" userId="180f3d35-a2eb-41c0-9132-e12bb1d9963a" providerId="ADAL" clId="{418BFF0D-7B0D-41B0-BCAB-975137076BC3}" dt="2025-01-15T15:02:18.389" v="777"/>
          <ac:spMkLst>
            <pc:docMk/>
            <pc:sldMk cId="2651692991" sldId="269"/>
            <ac:spMk id="56" creationId="{171DD6CA-371C-380A-44DE-5B84CD6DF13D}"/>
          </ac:spMkLst>
        </pc:spChg>
        <pc:spChg chg="mod">
          <ac:chgData name="Chiara Carparelli" userId="180f3d35-a2eb-41c0-9132-e12bb1d9963a" providerId="ADAL" clId="{418BFF0D-7B0D-41B0-BCAB-975137076BC3}" dt="2025-01-15T15:02:18.389" v="777"/>
          <ac:spMkLst>
            <pc:docMk/>
            <pc:sldMk cId="2651692991" sldId="269"/>
            <ac:spMk id="57" creationId="{FD1DAB6B-B9B7-E2A5-9A76-5B5E2CD49442}"/>
          </ac:spMkLst>
        </pc:spChg>
        <pc:spChg chg="mod">
          <ac:chgData name="Chiara Carparelli" userId="180f3d35-a2eb-41c0-9132-e12bb1d9963a" providerId="ADAL" clId="{418BFF0D-7B0D-41B0-BCAB-975137076BC3}" dt="2025-01-15T15:02:18.389" v="777"/>
          <ac:spMkLst>
            <pc:docMk/>
            <pc:sldMk cId="2651692991" sldId="269"/>
            <ac:spMk id="58" creationId="{0906D5C4-C9AF-08E1-C738-F70FD6B22E4E}"/>
          </ac:spMkLst>
        </pc:spChg>
        <pc:spChg chg="mod">
          <ac:chgData name="Chiara Carparelli" userId="180f3d35-a2eb-41c0-9132-e12bb1d9963a" providerId="ADAL" clId="{418BFF0D-7B0D-41B0-BCAB-975137076BC3}" dt="2025-01-15T15:02:18.389" v="777"/>
          <ac:spMkLst>
            <pc:docMk/>
            <pc:sldMk cId="2651692991" sldId="269"/>
            <ac:spMk id="59" creationId="{0D626E2C-10AE-4637-F086-ACC9D53175DD}"/>
          </ac:spMkLst>
        </pc:spChg>
        <pc:spChg chg="mod">
          <ac:chgData name="Chiara Carparelli" userId="180f3d35-a2eb-41c0-9132-e12bb1d9963a" providerId="ADAL" clId="{418BFF0D-7B0D-41B0-BCAB-975137076BC3}" dt="2025-01-15T15:02:18.389" v="777"/>
          <ac:spMkLst>
            <pc:docMk/>
            <pc:sldMk cId="2651692991" sldId="269"/>
            <ac:spMk id="60" creationId="{C0F3DA54-E317-6618-053E-3D491BF10693}"/>
          </ac:spMkLst>
        </pc:spChg>
        <pc:spChg chg="mod">
          <ac:chgData name="Chiara Carparelli" userId="180f3d35-a2eb-41c0-9132-e12bb1d9963a" providerId="ADAL" clId="{418BFF0D-7B0D-41B0-BCAB-975137076BC3}" dt="2025-01-15T15:02:18.389" v="777"/>
          <ac:spMkLst>
            <pc:docMk/>
            <pc:sldMk cId="2651692991" sldId="269"/>
            <ac:spMk id="61" creationId="{1CF803C6-04C1-56B9-C3F3-5A5489762221}"/>
          </ac:spMkLst>
        </pc:spChg>
        <pc:spChg chg="mod">
          <ac:chgData name="Chiara Carparelli" userId="180f3d35-a2eb-41c0-9132-e12bb1d9963a" providerId="ADAL" clId="{418BFF0D-7B0D-41B0-BCAB-975137076BC3}" dt="2025-01-15T15:02:18.389" v="777"/>
          <ac:spMkLst>
            <pc:docMk/>
            <pc:sldMk cId="2651692991" sldId="269"/>
            <ac:spMk id="62" creationId="{7FDB60F2-F8AA-5112-6070-72B2F35BC8B0}"/>
          </ac:spMkLst>
        </pc:spChg>
        <pc:spChg chg="mod">
          <ac:chgData name="Chiara Carparelli" userId="180f3d35-a2eb-41c0-9132-e12bb1d9963a" providerId="ADAL" clId="{418BFF0D-7B0D-41B0-BCAB-975137076BC3}" dt="2025-01-15T15:02:18.389" v="777"/>
          <ac:spMkLst>
            <pc:docMk/>
            <pc:sldMk cId="2651692991" sldId="269"/>
            <ac:spMk id="63" creationId="{9F49D05D-0D70-11F9-44BF-8A819394ED2B}"/>
          </ac:spMkLst>
        </pc:spChg>
        <pc:spChg chg="mod">
          <ac:chgData name="Chiara Carparelli" userId="180f3d35-a2eb-41c0-9132-e12bb1d9963a" providerId="ADAL" clId="{418BFF0D-7B0D-41B0-BCAB-975137076BC3}" dt="2025-01-15T15:02:18.389" v="777"/>
          <ac:spMkLst>
            <pc:docMk/>
            <pc:sldMk cId="2651692991" sldId="269"/>
            <ac:spMk id="64" creationId="{11DB1DC3-3994-2104-0D0B-7638B300430B}"/>
          </ac:spMkLst>
        </pc:spChg>
        <pc:spChg chg="mod">
          <ac:chgData name="Chiara Carparelli" userId="180f3d35-a2eb-41c0-9132-e12bb1d9963a" providerId="ADAL" clId="{418BFF0D-7B0D-41B0-BCAB-975137076BC3}" dt="2025-01-15T15:02:18.389" v="777"/>
          <ac:spMkLst>
            <pc:docMk/>
            <pc:sldMk cId="2651692991" sldId="269"/>
            <ac:spMk id="65" creationId="{D9BF3C5D-2E42-7927-89E3-D4CD61A881E0}"/>
          </ac:spMkLst>
        </pc:spChg>
        <pc:spChg chg="mod">
          <ac:chgData name="Chiara Carparelli" userId="180f3d35-a2eb-41c0-9132-e12bb1d9963a" providerId="ADAL" clId="{418BFF0D-7B0D-41B0-BCAB-975137076BC3}" dt="2025-01-15T15:02:18.389" v="777"/>
          <ac:spMkLst>
            <pc:docMk/>
            <pc:sldMk cId="2651692991" sldId="269"/>
            <ac:spMk id="66" creationId="{2C6D1B10-40B9-7AA7-4843-BEB0E157A9A8}"/>
          </ac:spMkLst>
        </pc:spChg>
        <pc:spChg chg="mod">
          <ac:chgData name="Chiara Carparelli" userId="180f3d35-a2eb-41c0-9132-e12bb1d9963a" providerId="ADAL" clId="{418BFF0D-7B0D-41B0-BCAB-975137076BC3}" dt="2025-01-15T15:02:18.389" v="777"/>
          <ac:spMkLst>
            <pc:docMk/>
            <pc:sldMk cId="2651692991" sldId="269"/>
            <ac:spMk id="67" creationId="{21252EA9-7403-F76A-0450-2B96B942B633}"/>
          </ac:spMkLst>
        </pc:spChg>
        <pc:spChg chg="mod">
          <ac:chgData name="Chiara Carparelli" userId="180f3d35-a2eb-41c0-9132-e12bb1d9963a" providerId="ADAL" clId="{418BFF0D-7B0D-41B0-BCAB-975137076BC3}" dt="2025-01-15T15:02:18.389" v="777"/>
          <ac:spMkLst>
            <pc:docMk/>
            <pc:sldMk cId="2651692991" sldId="269"/>
            <ac:spMk id="68" creationId="{CBC8944D-3CC6-5D96-0A60-4FB0CF397CB3}"/>
          </ac:spMkLst>
        </pc:spChg>
        <pc:spChg chg="mod">
          <ac:chgData name="Chiara Carparelli" userId="180f3d35-a2eb-41c0-9132-e12bb1d9963a" providerId="ADAL" clId="{418BFF0D-7B0D-41B0-BCAB-975137076BC3}" dt="2025-01-15T15:02:18.389" v="777"/>
          <ac:spMkLst>
            <pc:docMk/>
            <pc:sldMk cId="2651692991" sldId="269"/>
            <ac:spMk id="69" creationId="{7B9C3A4E-AA66-90C0-0800-9849FA59CD6E}"/>
          </ac:spMkLst>
        </pc:spChg>
        <pc:spChg chg="mod">
          <ac:chgData name="Chiara Carparelli" userId="180f3d35-a2eb-41c0-9132-e12bb1d9963a" providerId="ADAL" clId="{418BFF0D-7B0D-41B0-BCAB-975137076BC3}" dt="2025-01-15T15:02:18.389" v="777"/>
          <ac:spMkLst>
            <pc:docMk/>
            <pc:sldMk cId="2651692991" sldId="269"/>
            <ac:spMk id="70" creationId="{0FE43EA5-BC58-A028-C602-7E3DE19233D4}"/>
          </ac:spMkLst>
        </pc:spChg>
        <pc:spChg chg="mod">
          <ac:chgData name="Chiara Carparelli" userId="180f3d35-a2eb-41c0-9132-e12bb1d9963a" providerId="ADAL" clId="{418BFF0D-7B0D-41B0-BCAB-975137076BC3}" dt="2025-01-15T15:02:18.389" v="777"/>
          <ac:spMkLst>
            <pc:docMk/>
            <pc:sldMk cId="2651692991" sldId="269"/>
            <ac:spMk id="71" creationId="{C7AE7EDD-BABE-FF85-11B4-936867AC6C40}"/>
          </ac:spMkLst>
        </pc:spChg>
        <pc:spChg chg="mod">
          <ac:chgData name="Chiara Carparelli" userId="180f3d35-a2eb-41c0-9132-e12bb1d9963a" providerId="ADAL" clId="{418BFF0D-7B0D-41B0-BCAB-975137076BC3}" dt="2025-01-15T15:02:18.389" v="777"/>
          <ac:spMkLst>
            <pc:docMk/>
            <pc:sldMk cId="2651692991" sldId="269"/>
            <ac:spMk id="72" creationId="{738A273F-4FD3-E204-59F8-E7D9F3AB0553}"/>
          </ac:spMkLst>
        </pc:spChg>
        <pc:spChg chg="mod">
          <ac:chgData name="Chiara Carparelli" userId="180f3d35-a2eb-41c0-9132-e12bb1d9963a" providerId="ADAL" clId="{418BFF0D-7B0D-41B0-BCAB-975137076BC3}" dt="2025-01-15T15:02:18.389" v="777"/>
          <ac:spMkLst>
            <pc:docMk/>
            <pc:sldMk cId="2651692991" sldId="269"/>
            <ac:spMk id="73" creationId="{CD58A32B-5D9E-7876-7D1A-70AB890ABA84}"/>
          </ac:spMkLst>
        </pc:spChg>
        <pc:spChg chg="mod">
          <ac:chgData name="Chiara Carparelli" userId="180f3d35-a2eb-41c0-9132-e12bb1d9963a" providerId="ADAL" clId="{418BFF0D-7B0D-41B0-BCAB-975137076BC3}" dt="2025-01-15T15:02:18.389" v="777"/>
          <ac:spMkLst>
            <pc:docMk/>
            <pc:sldMk cId="2651692991" sldId="269"/>
            <ac:spMk id="74" creationId="{EAF60798-F5D1-6A2C-FB30-5DDC952AEB2D}"/>
          </ac:spMkLst>
        </pc:spChg>
        <pc:spChg chg="mod">
          <ac:chgData name="Chiara Carparelli" userId="180f3d35-a2eb-41c0-9132-e12bb1d9963a" providerId="ADAL" clId="{418BFF0D-7B0D-41B0-BCAB-975137076BC3}" dt="2025-01-15T15:02:18.389" v="777"/>
          <ac:spMkLst>
            <pc:docMk/>
            <pc:sldMk cId="2651692991" sldId="269"/>
            <ac:spMk id="75" creationId="{0A23B904-0A29-083B-C30B-3142042DB98C}"/>
          </ac:spMkLst>
        </pc:spChg>
        <pc:spChg chg="mod">
          <ac:chgData name="Chiara Carparelli" userId="180f3d35-a2eb-41c0-9132-e12bb1d9963a" providerId="ADAL" clId="{418BFF0D-7B0D-41B0-BCAB-975137076BC3}" dt="2025-01-15T15:02:18.389" v="777"/>
          <ac:spMkLst>
            <pc:docMk/>
            <pc:sldMk cId="2651692991" sldId="269"/>
            <ac:spMk id="76" creationId="{8BA8148A-8C57-00C8-77E8-F2AB3A10E9D0}"/>
          </ac:spMkLst>
        </pc:spChg>
        <pc:spChg chg="mod">
          <ac:chgData name="Chiara Carparelli" userId="180f3d35-a2eb-41c0-9132-e12bb1d9963a" providerId="ADAL" clId="{418BFF0D-7B0D-41B0-BCAB-975137076BC3}" dt="2025-01-15T15:02:18.389" v="777"/>
          <ac:spMkLst>
            <pc:docMk/>
            <pc:sldMk cId="2651692991" sldId="269"/>
            <ac:spMk id="77" creationId="{006F6E6E-DEA3-72BA-36C8-8FAE5785D605}"/>
          </ac:spMkLst>
        </pc:spChg>
        <pc:spChg chg="mod">
          <ac:chgData name="Chiara Carparelli" userId="180f3d35-a2eb-41c0-9132-e12bb1d9963a" providerId="ADAL" clId="{418BFF0D-7B0D-41B0-BCAB-975137076BC3}" dt="2025-01-15T15:02:18.389" v="777"/>
          <ac:spMkLst>
            <pc:docMk/>
            <pc:sldMk cId="2651692991" sldId="269"/>
            <ac:spMk id="78" creationId="{2C7EA353-ED14-41EF-A880-BC8B20518329}"/>
          </ac:spMkLst>
        </pc:spChg>
        <pc:spChg chg="mod">
          <ac:chgData name="Chiara Carparelli" userId="180f3d35-a2eb-41c0-9132-e12bb1d9963a" providerId="ADAL" clId="{418BFF0D-7B0D-41B0-BCAB-975137076BC3}" dt="2025-01-15T15:02:18.389" v="777"/>
          <ac:spMkLst>
            <pc:docMk/>
            <pc:sldMk cId="2651692991" sldId="269"/>
            <ac:spMk id="79" creationId="{89A8FC6E-8CA7-9032-E35F-6877E36A54ED}"/>
          </ac:spMkLst>
        </pc:spChg>
        <pc:grpChg chg="add mod">
          <ac:chgData name="Chiara Carparelli" userId="180f3d35-a2eb-41c0-9132-e12bb1d9963a" providerId="ADAL" clId="{418BFF0D-7B0D-41B0-BCAB-975137076BC3}" dt="2025-01-15T15:02:04.975" v="774" actId="1076"/>
          <ac:grpSpMkLst>
            <pc:docMk/>
            <pc:sldMk cId="2651692991" sldId="269"/>
            <ac:grpSpMk id="5" creationId="{B71D8987-8AE3-C0D6-9A48-BBC1A3EAC1CA}"/>
          </ac:grpSpMkLst>
        </pc:grpChg>
        <pc:grpChg chg="mod">
          <ac:chgData name="Chiara Carparelli" userId="180f3d35-a2eb-41c0-9132-e12bb1d9963a" providerId="ADAL" clId="{418BFF0D-7B0D-41B0-BCAB-975137076BC3}" dt="2025-01-15T15:02:02.530" v="773"/>
          <ac:grpSpMkLst>
            <pc:docMk/>
            <pc:sldMk cId="2651692991" sldId="269"/>
            <ac:grpSpMk id="6" creationId="{EE2B5BA9-B5AA-D06C-B5F5-7E1519434C7A}"/>
          </ac:grpSpMkLst>
        </pc:grpChg>
        <pc:grpChg chg="mod">
          <ac:chgData name="Chiara Carparelli" userId="180f3d35-a2eb-41c0-9132-e12bb1d9963a" providerId="ADAL" clId="{418BFF0D-7B0D-41B0-BCAB-975137076BC3}" dt="2025-01-15T15:02:02.530" v="773"/>
          <ac:grpSpMkLst>
            <pc:docMk/>
            <pc:sldMk cId="2651692991" sldId="269"/>
            <ac:grpSpMk id="7" creationId="{FAD0689C-C087-3284-29A2-7FC4C0DB138B}"/>
          </ac:grpSpMkLst>
        </pc:grpChg>
        <pc:grpChg chg="add mod">
          <ac:chgData name="Chiara Carparelli" userId="180f3d35-a2eb-41c0-9132-e12bb1d9963a" providerId="ADAL" clId="{418BFF0D-7B0D-41B0-BCAB-975137076BC3}" dt="2025-01-15T15:02:13.772" v="776" actId="1076"/>
          <ac:grpSpMkLst>
            <pc:docMk/>
            <pc:sldMk cId="2651692991" sldId="269"/>
            <ac:grpSpMk id="18" creationId="{109ACE9E-6F9E-78C9-936E-AE8F3B4735B1}"/>
          </ac:grpSpMkLst>
        </pc:grpChg>
        <pc:grpChg chg="mod">
          <ac:chgData name="Chiara Carparelli" userId="180f3d35-a2eb-41c0-9132-e12bb1d9963a" providerId="ADAL" clId="{418BFF0D-7B0D-41B0-BCAB-975137076BC3}" dt="2025-01-15T15:02:09.810" v="775"/>
          <ac:grpSpMkLst>
            <pc:docMk/>
            <pc:sldMk cId="2651692991" sldId="269"/>
            <ac:grpSpMk id="19" creationId="{75E80B68-8084-C3CD-AF60-9A9DA18256AC}"/>
          </ac:grpSpMkLst>
        </pc:grpChg>
        <pc:grpChg chg="mod">
          <ac:chgData name="Chiara Carparelli" userId="180f3d35-a2eb-41c0-9132-e12bb1d9963a" providerId="ADAL" clId="{418BFF0D-7B0D-41B0-BCAB-975137076BC3}" dt="2025-01-15T15:02:09.810" v="775"/>
          <ac:grpSpMkLst>
            <pc:docMk/>
            <pc:sldMk cId="2651692991" sldId="269"/>
            <ac:grpSpMk id="20" creationId="{3CE597E2-7E57-E685-C489-A0F37DFFECF0}"/>
          </ac:grpSpMkLst>
        </pc:grpChg>
        <pc:grpChg chg="add mod">
          <ac:chgData name="Chiara Carparelli" userId="180f3d35-a2eb-41c0-9132-e12bb1d9963a" providerId="ADAL" clId="{418BFF0D-7B0D-41B0-BCAB-975137076BC3}" dt="2025-01-15T15:02:21.714" v="778" actId="1076"/>
          <ac:grpSpMkLst>
            <pc:docMk/>
            <pc:sldMk cId="2651692991" sldId="269"/>
            <ac:grpSpMk id="31" creationId="{5721CE21-458E-642D-A5E5-0AE72D4EA895}"/>
          </ac:grpSpMkLst>
        </pc:grpChg>
        <pc:grpChg chg="mod">
          <ac:chgData name="Chiara Carparelli" userId="180f3d35-a2eb-41c0-9132-e12bb1d9963a" providerId="ADAL" clId="{418BFF0D-7B0D-41B0-BCAB-975137076BC3}" dt="2025-01-15T15:02:18.389" v="777"/>
          <ac:grpSpMkLst>
            <pc:docMk/>
            <pc:sldMk cId="2651692991" sldId="269"/>
            <ac:grpSpMk id="32" creationId="{10985B86-3D13-3B19-5F87-4C24EB6C2FBC}"/>
          </ac:grpSpMkLst>
        </pc:grpChg>
        <pc:grpChg chg="mod">
          <ac:chgData name="Chiara Carparelli" userId="180f3d35-a2eb-41c0-9132-e12bb1d9963a" providerId="ADAL" clId="{418BFF0D-7B0D-41B0-BCAB-975137076BC3}" dt="2025-01-15T15:02:18.389" v="777"/>
          <ac:grpSpMkLst>
            <pc:docMk/>
            <pc:sldMk cId="2651692991" sldId="269"/>
            <ac:grpSpMk id="33" creationId="{C4323B56-E926-23C4-6EF3-2C1D8A8DA83F}"/>
          </ac:grpSpMkLst>
        </pc:grpChg>
        <pc:grpChg chg="mod">
          <ac:chgData name="Chiara Carparelli" userId="180f3d35-a2eb-41c0-9132-e12bb1d9963a" providerId="ADAL" clId="{418BFF0D-7B0D-41B0-BCAB-975137076BC3}" dt="2025-01-15T15:02:18.389" v="777"/>
          <ac:grpSpMkLst>
            <pc:docMk/>
            <pc:sldMk cId="2651692991" sldId="269"/>
            <ac:grpSpMk id="34" creationId="{1D321076-AB0F-3377-7738-FE97788F650D}"/>
          </ac:grpSpMkLst>
        </pc:grpChg>
        <pc:grpChg chg="mod">
          <ac:chgData name="Chiara Carparelli" userId="180f3d35-a2eb-41c0-9132-e12bb1d9963a" providerId="ADAL" clId="{418BFF0D-7B0D-41B0-BCAB-975137076BC3}" dt="2025-01-15T15:02:18.389" v="777"/>
          <ac:grpSpMkLst>
            <pc:docMk/>
            <pc:sldMk cId="2651692991" sldId="269"/>
            <ac:grpSpMk id="35" creationId="{C8ACF4B2-25F7-7F18-CA57-82B33D8BB592}"/>
          </ac:grpSpMkLst>
        </pc:grpChg>
        <pc:grpChg chg="mod">
          <ac:chgData name="Chiara Carparelli" userId="180f3d35-a2eb-41c0-9132-e12bb1d9963a" providerId="ADAL" clId="{418BFF0D-7B0D-41B0-BCAB-975137076BC3}" dt="2025-01-15T15:02:18.389" v="777"/>
          <ac:grpSpMkLst>
            <pc:docMk/>
            <pc:sldMk cId="2651692991" sldId="269"/>
            <ac:grpSpMk id="36" creationId="{E043D6E1-20BC-5577-C07E-6B291EBE7559}"/>
          </ac:grpSpMkLst>
        </pc:grpChg>
        <pc:grpChg chg="mod">
          <ac:chgData name="Chiara Carparelli" userId="180f3d35-a2eb-41c0-9132-e12bb1d9963a" providerId="ADAL" clId="{418BFF0D-7B0D-41B0-BCAB-975137076BC3}" dt="2025-01-15T15:02:18.389" v="777"/>
          <ac:grpSpMkLst>
            <pc:docMk/>
            <pc:sldMk cId="2651692991" sldId="269"/>
            <ac:grpSpMk id="37" creationId="{E4DD0E57-4F80-8548-2A0D-6E4EAE02EF31}"/>
          </ac:grpSpMkLst>
        </pc:grpChg>
        <pc:grpChg chg="mod">
          <ac:chgData name="Chiara Carparelli" userId="180f3d35-a2eb-41c0-9132-e12bb1d9963a" providerId="ADAL" clId="{418BFF0D-7B0D-41B0-BCAB-975137076BC3}" dt="2025-01-15T15:02:18.389" v="777"/>
          <ac:grpSpMkLst>
            <pc:docMk/>
            <pc:sldMk cId="2651692991" sldId="269"/>
            <ac:grpSpMk id="38" creationId="{0741E10D-293B-6659-DD2A-FD50C6EAFAD9}"/>
          </ac:grpSpMkLst>
        </pc:grpChg>
        <pc:grpChg chg="mod">
          <ac:chgData name="Chiara Carparelli" userId="180f3d35-a2eb-41c0-9132-e12bb1d9963a" providerId="ADAL" clId="{418BFF0D-7B0D-41B0-BCAB-975137076BC3}" dt="2025-01-15T15:02:18.389" v="777"/>
          <ac:grpSpMkLst>
            <pc:docMk/>
            <pc:sldMk cId="2651692991" sldId="269"/>
            <ac:grpSpMk id="39" creationId="{FD9B6EBE-C4CA-5179-5437-661F04D7670D}"/>
          </ac:grpSpMkLst>
        </pc:grpChg>
        <pc:graphicFrameChg chg="add mod modGraphic">
          <ac:chgData name="Chiara Carparelli" userId="180f3d35-a2eb-41c0-9132-e12bb1d9963a" providerId="ADAL" clId="{418BFF0D-7B0D-41B0-BCAB-975137076BC3}" dt="2025-01-15T15:01:57.258" v="772" actId="2711"/>
          <ac:graphicFrameMkLst>
            <pc:docMk/>
            <pc:sldMk cId="2651692991" sldId="269"/>
            <ac:graphicFrameMk id="4" creationId="{D725ED5A-E63B-6133-54B7-EB1423184FC8}"/>
          </ac:graphicFrameMkLst>
        </pc:graphicFrameChg>
      </pc:sldChg>
      <pc:sldChg chg="addSp delSp modSp add mod modNotesTx">
        <pc:chgData name="Chiara Carparelli" userId="180f3d35-a2eb-41c0-9132-e12bb1d9963a" providerId="ADAL" clId="{418BFF0D-7B0D-41B0-BCAB-975137076BC3}" dt="2025-01-15T15:03:30" v="813"/>
        <pc:sldMkLst>
          <pc:docMk/>
          <pc:sldMk cId="3854004630" sldId="270"/>
        </pc:sldMkLst>
        <pc:spChg chg="mod">
          <ac:chgData name="Chiara Carparelli" userId="180f3d35-a2eb-41c0-9132-e12bb1d9963a" providerId="ADAL" clId="{418BFF0D-7B0D-41B0-BCAB-975137076BC3}" dt="2025-01-15T15:02:57.361" v="805" actId="20577"/>
          <ac:spMkLst>
            <pc:docMk/>
            <pc:sldMk cId="3854004630" sldId="270"/>
            <ac:spMk id="2" creationId="{950DE5B8-B7DB-A6B7-0ED3-796AF66EF0EA}"/>
          </ac:spMkLst>
        </pc:spChg>
        <pc:spChg chg="mod">
          <ac:chgData name="Chiara Carparelli" userId="180f3d35-a2eb-41c0-9132-e12bb1d9963a" providerId="ADAL" clId="{418BFF0D-7B0D-41B0-BCAB-975137076BC3}" dt="2025-01-15T15:02:59.208" v="806"/>
          <ac:spMkLst>
            <pc:docMk/>
            <pc:sldMk cId="3854004630" sldId="270"/>
            <ac:spMk id="3" creationId="{F952C609-D7E0-AF20-C693-7B5D7AF55900}"/>
          </ac:spMkLst>
        </pc:spChg>
        <pc:spChg chg="add del">
          <ac:chgData name="Chiara Carparelli" userId="180f3d35-a2eb-41c0-9132-e12bb1d9963a" providerId="ADAL" clId="{418BFF0D-7B0D-41B0-BCAB-975137076BC3}" dt="2025-01-15T15:03:06.112" v="808" actId="22"/>
          <ac:spMkLst>
            <pc:docMk/>
            <pc:sldMk cId="3854004630" sldId="270"/>
            <ac:spMk id="5" creationId="{32DFB7E4-24C9-2D3D-1D1E-92F98F92C36B}"/>
          </ac:spMkLst>
        </pc:spChg>
        <pc:spChg chg="mod">
          <ac:chgData name="Chiara Carparelli" userId="180f3d35-a2eb-41c0-9132-e12bb1d9963a" providerId="ADAL" clId="{418BFF0D-7B0D-41B0-BCAB-975137076BC3}" dt="2025-01-15T15:03:10.733" v="809"/>
          <ac:spMkLst>
            <pc:docMk/>
            <pc:sldMk cId="3854004630" sldId="270"/>
            <ac:spMk id="7" creationId="{1327E754-43FF-A750-7555-E15F3E14F40F}"/>
          </ac:spMkLst>
        </pc:spChg>
        <pc:spChg chg="mod">
          <ac:chgData name="Chiara Carparelli" userId="180f3d35-a2eb-41c0-9132-e12bb1d9963a" providerId="ADAL" clId="{418BFF0D-7B0D-41B0-BCAB-975137076BC3}" dt="2025-01-15T15:03:10.733" v="809"/>
          <ac:spMkLst>
            <pc:docMk/>
            <pc:sldMk cId="3854004630" sldId="270"/>
            <ac:spMk id="8" creationId="{5D6EF4D7-64DB-EDC8-5E60-A9F5951EA988}"/>
          </ac:spMkLst>
        </pc:spChg>
        <pc:spChg chg="mod">
          <ac:chgData name="Chiara Carparelli" userId="180f3d35-a2eb-41c0-9132-e12bb1d9963a" providerId="ADAL" clId="{418BFF0D-7B0D-41B0-BCAB-975137076BC3}" dt="2025-01-15T15:03:10.733" v="809"/>
          <ac:spMkLst>
            <pc:docMk/>
            <pc:sldMk cId="3854004630" sldId="270"/>
            <ac:spMk id="9" creationId="{6AF8A3CF-0E33-5421-649F-336EA1C02F8E}"/>
          </ac:spMkLst>
        </pc:spChg>
        <pc:spChg chg="mod">
          <ac:chgData name="Chiara Carparelli" userId="180f3d35-a2eb-41c0-9132-e12bb1d9963a" providerId="ADAL" clId="{418BFF0D-7B0D-41B0-BCAB-975137076BC3}" dt="2025-01-15T15:03:10.733" v="809"/>
          <ac:spMkLst>
            <pc:docMk/>
            <pc:sldMk cId="3854004630" sldId="270"/>
            <ac:spMk id="10" creationId="{AB2B5452-DAAD-52BB-54AA-447F7AA95B50}"/>
          </ac:spMkLst>
        </pc:spChg>
        <pc:spChg chg="mod">
          <ac:chgData name="Chiara Carparelli" userId="180f3d35-a2eb-41c0-9132-e12bb1d9963a" providerId="ADAL" clId="{418BFF0D-7B0D-41B0-BCAB-975137076BC3}" dt="2025-01-15T15:03:10.733" v="809"/>
          <ac:spMkLst>
            <pc:docMk/>
            <pc:sldMk cId="3854004630" sldId="270"/>
            <ac:spMk id="11" creationId="{533B7CD5-4C8B-FB2D-68A2-84C53D049DAB}"/>
          </ac:spMkLst>
        </pc:spChg>
        <pc:spChg chg="mod">
          <ac:chgData name="Chiara Carparelli" userId="180f3d35-a2eb-41c0-9132-e12bb1d9963a" providerId="ADAL" clId="{418BFF0D-7B0D-41B0-BCAB-975137076BC3}" dt="2025-01-15T15:03:10.733" v="809"/>
          <ac:spMkLst>
            <pc:docMk/>
            <pc:sldMk cId="3854004630" sldId="270"/>
            <ac:spMk id="12" creationId="{C6E40B45-E382-46B7-0332-25D4E4390673}"/>
          </ac:spMkLst>
        </pc:spChg>
        <pc:spChg chg="mod">
          <ac:chgData name="Chiara Carparelli" userId="180f3d35-a2eb-41c0-9132-e12bb1d9963a" providerId="ADAL" clId="{418BFF0D-7B0D-41B0-BCAB-975137076BC3}" dt="2025-01-15T15:03:10.733" v="809"/>
          <ac:spMkLst>
            <pc:docMk/>
            <pc:sldMk cId="3854004630" sldId="270"/>
            <ac:spMk id="13" creationId="{25089078-927C-90F8-82EB-1CA475F9CA19}"/>
          </ac:spMkLst>
        </pc:spChg>
        <pc:spChg chg="mod">
          <ac:chgData name="Chiara Carparelli" userId="180f3d35-a2eb-41c0-9132-e12bb1d9963a" providerId="ADAL" clId="{418BFF0D-7B0D-41B0-BCAB-975137076BC3}" dt="2025-01-15T15:03:10.733" v="809"/>
          <ac:spMkLst>
            <pc:docMk/>
            <pc:sldMk cId="3854004630" sldId="270"/>
            <ac:spMk id="14" creationId="{F249AFFF-947D-8010-2083-9493A9C7E74B}"/>
          </ac:spMkLst>
        </pc:spChg>
        <pc:spChg chg="mod">
          <ac:chgData name="Chiara Carparelli" userId="180f3d35-a2eb-41c0-9132-e12bb1d9963a" providerId="ADAL" clId="{418BFF0D-7B0D-41B0-BCAB-975137076BC3}" dt="2025-01-15T15:03:10.733" v="809"/>
          <ac:spMkLst>
            <pc:docMk/>
            <pc:sldMk cId="3854004630" sldId="270"/>
            <ac:spMk id="15" creationId="{D67B7168-8F17-4909-B044-1DE1BBAD1C52}"/>
          </ac:spMkLst>
        </pc:spChg>
        <pc:spChg chg="mod">
          <ac:chgData name="Chiara Carparelli" userId="180f3d35-a2eb-41c0-9132-e12bb1d9963a" providerId="ADAL" clId="{418BFF0D-7B0D-41B0-BCAB-975137076BC3}" dt="2025-01-15T15:03:18.021" v="810"/>
          <ac:spMkLst>
            <pc:docMk/>
            <pc:sldMk cId="3854004630" sldId="270"/>
            <ac:spMk id="17" creationId="{DDF05E3C-CAE4-15DF-B30F-5142416BE35A}"/>
          </ac:spMkLst>
        </pc:spChg>
        <pc:spChg chg="mod">
          <ac:chgData name="Chiara Carparelli" userId="180f3d35-a2eb-41c0-9132-e12bb1d9963a" providerId="ADAL" clId="{418BFF0D-7B0D-41B0-BCAB-975137076BC3}" dt="2025-01-15T15:03:18.021" v="810"/>
          <ac:spMkLst>
            <pc:docMk/>
            <pc:sldMk cId="3854004630" sldId="270"/>
            <ac:spMk id="18" creationId="{2891A703-FEC3-0546-9292-40ECD78BF050}"/>
          </ac:spMkLst>
        </pc:spChg>
        <pc:spChg chg="mod">
          <ac:chgData name="Chiara Carparelli" userId="180f3d35-a2eb-41c0-9132-e12bb1d9963a" providerId="ADAL" clId="{418BFF0D-7B0D-41B0-BCAB-975137076BC3}" dt="2025-01-15T15:03:18.021" v="810"/>
          <ac:spMkLst>
            <pc:docMk/>
            <pc:sldMk cId="3854004630" sldId="270"/>
            <ac:spMk id="19" creationId="{4F9DB66D-4271-88A6-F4A2-B2C7D66107CD}"/>
          </ac:spMkLst>
        </pc:spChg>
        <pc:spChg chg="mod">
          <ac:chgData name="Chiara Carparelli" userId="180f3d35-a2eb-41c0-9132-e12bb1d9963a" providerId="ADAL" clId="{418BFF0D-7B0D-41B0-BCAB-975137076BC3}" dt="2025-01-15T15:03:18.021" v="810"/>
          <ac:spMkLst>
            <pc:docMk/>
            <pc:sldMk cId="3854004630" sldId="270"/>
            <ac:spMk id="20" creationId="{498C8E0B-6F01-DBF9-5E8E-86AC0C360F52}"/>
          </ac:spMkLst>
        </pc:spChg>
        <pc:spChg chg="mod">
          <ac:chgData name="Chiara Carparelli" userId="180f3d35-a2eb-41c0-9132-e12bb1d9963a" providerId="ADAL" clId="{418BFF0D-7B0D-41B0-BCAB-975137076BC3}" dt="2025-01-15T15:03:18.021" v="810"/>
          <ac:spMkLst>
            <pc:docMk/>
            <pc:sldMk cId="3854004630" sldId="270"/>
            <ac:spMk id="21" creationId="{36541C60-4906-CB33-6565-5ACBEE3928B0}"/>
          </ac:spMkLst>
        </pc:spChg>
        <pc:grpChg chg="add mod">
          <ac:chgData name="Chiara Carparelli" userId="180f3d35-a2eb-41c0-9132-e12bb1d9963a" providerId="ADAL" clId="{418BFF0D-7B0D-41B0-BCAB-975137076BC3}" dt="2025-01-15T15:03:24.218" v="812" actId="1076"/>
          <ac:grpSpMkLst>
            <pc:docMk/>
            <pc:sldMk cId="3854004630" sldId="270"/>
            <ac:grpSpMk id="6" creationId="{ECB86013-F0CF-4887-6D8B-2903C0B11725}"/>
          </ac:grpSpMkLst>
        </pc:grpChg>
        <pc:grpChg chg="add mod">
          <ac:chgData name="Chiara Carparelli" userId="180f3d35-a2eb-41c0-9132-e12bb1d9963a" providerId="ADAL" clId="{418BFF0D-7B0D-41B0-BCAB-975137076BC3}" dt="2025-01-15T15:03:21.807" v="811" actId="1076"/>
          <ac:grpSpMkLst>
            <pc:docMk/>
            <pc:sldMk cId="3854004630" sldId="270"/>
            <ac:grpSpMk id="16" creationId="{4A58A715-2973-B962-AE8A-1E5FB5BE0875}"/>
          </ac:grpSpMkLst>
        </pc:grpChg>
      </pc:sldChg>
      <pc:sldChg chg="addSp modSp add mod modNotesTx">
        <pc:chgData name="Chiara Carparelli" userId="180f3d35-a2eb-41c0-9132-e12bb1d9963a" providerId="ADAL" clId="{418BFF0D-7B0D-41B0-BCAB-975137076BC3}" dt="2025-01-15T15:06:28.812" v="901" actId="1076"/>
        <pc:sldMkLst>
          <pc:docMk/>
          <pc:sldMk cId="191540656" sldId="271"/>
        </pc:sldMkLst>
        <pc:spChg chg="mod">
          <ac:chgData name="Chiara Carparelli" userId="180f3d35-a2eb-41c0-9132-e12bb1d9963a" providerId="ADAL" clId="{418BFF0D-7B0D-41B0-BCAB-975137076BC3}" dt="2025-01-15T15:03:45.651" v="847" actId="20577"/>
          <ac:spMkLst>
            <pc:docMk/>
            <pc:sldMk cId="191540656" sldId="271"/>
            <ac:spMk id="2" creationId="{950DE5B8-B7DB-A6B7-0ED3-796AF66EF0EA}"/>
          </ac:spMkLst>
        </pc:spChg>
        <pc:spChg chg="mod">
          <ac:chgData name="Chiara Carparelli" userId="180f3d35-a2eb-41c0-9132-e12bb1d9963a" providerId="ADAL" clId="{418BFF0D-7B0D-41B0-BCAB-975137076BC3}" dt="2025-01-15T15:04:10.049" v="849" actId="207"/>
          <ac:spMkLst>
            <pc:docMk/>
            <pc:sldMk cId="191540656" sldId="271"/>
            <ac:spMk id="3" creationId="{F952C609-D7E0-AF20-C693-7B5D7AF55900}"/>
          </ac:spMkLst>
        </pc:spChg>
        <pc:spChg chg="mod">
          <ac:chgData name="Chiara Carparelli" userId="180f3d35-a2eb-41c0-9132-e12bb1d9963a" providerId="ADAL" clId="{418BFF0D-7B0D-41B0-BCAB-975137076BC3}" dt="2025-01-15T15:04:21.164" v="851"/>
          <ac:spMkLst>
            <pc:docMk/>
            <pc:sldMk cId="191540656" sldId="271"/>
            <ac:spMk id="5" creationId="{4F7CC2B4-3722-FD39-3FB4-6B6E9F5736B8}"/>
          </ac:spMkLst>
        </pc:spChg>
        <pc:spChg chg="mod">
          <ac:chgData name="Chiara Carparelli" userId="180f3d35-a2eb-41c0-9132-e12bb1d9963a" providerId="ADAL" clId="{418BFF0D-7B0D-41B0-BCAB-975137076BC3}" dt="2025-01-15T15:04:21.164" v="851"/>
          <ac:spMkLst>
            <pc:docMk/>
            <pc:sldMk cId="191540656" sldId="271"/>
            <ac:spMk id="6" creationId="{1484D4EE-9C98-7778-5CF7-677EC56AE7FB}"/>
          </ac:spMkLst>
        </pc:spChg>
        <pc:spChg chg="mod">
          <ac:chgData name="Chiara Carparelli" userId="180f3d35-a2eb-41c0-9132-e12bb1d9963a" providerId="ADAL" clId="{418BFF0D-7B0D-41B0-BCAB-975137076BC3}" dt="2025-01-15T15:04:21.164" v="851"/>
          <ac:spMkLst>
            <pc:docMk/>
            <pc:sldMk cId="191540656" sldId="271"/>
            <ac:spMk id="7" creationId="{937A5CE4-E4FF-1C51-2CC8-92255EC8B5FC}"/>
          </ac:spMkLst>
        </pc:spChg>
        <pc:spChg chg="mod">
          <ac:chgData name="Chiara Carparelli" userId="180f3d35-a2eb-41c0-9132-e12bb1d9963a" providerId="ADAL" clId="{418BFF0D-7B0D-41B0-BCAB-975137076BC3}" dt="2025-01-15T15:04:21.164" v="851"/>
          <ac:spMkLst>
            <pc:docMk/>
            <pc:sldMk cId="191540656" sldId="271"/>
            <ac:spMk id="8" creationId="{67650961-D11F-8BC7-90C4-607E53571A12}"/>
          </ac:spMkLst>
        </pc:spChg>
        <pc:spChg chg="mod">
          <ac:chgData name="Chiara Carparelli" userId="180f3d35-a2eb-41c0-9132-e12bb1d9963a" providerId="ADAL" clId="{418BFF0D-7B0D-41B0-BCAB-975137076BC3}" dt="2025-01-15T15:04:21.164" v="851"/>
          <ac:spMkLst>
            <pc:docMk/>
            <pc:sldMk cId="191540656" sldId="271"/>
            <ac:spMk id="9" creationId="{08406CCD-C9B9-DF34-63AC-7DCEAF1F7B17}"/>
          </ac:spMkLst>
        </pc:spChg>
        <pc:spChg chg="mod">
          <ac:chgData name="Chiara Carparelli" userId="180f3d35-a2eb-41c0-9132-e12bb1d9963a" providerId="ADAL" clId="{418BFF0D-7B0D-41B0-BCAB-975137076BC3}" dt="2025-01-15T15:04:21.164" v="851"/>
          <ac:spMkLst>
            <pc:docMk/>
            <pc:sldMk cId="191540656" sldId="271"/>
            <ac:spMk id="10" creationId="{C65F8670-AEAA-444B-F9CF-6171E2B8C57F}"/>
          </ac:spMkLst>
        </pc:spChg>
        <pc:spChg chg="mod">
          <ac:chgData name="Chiara Carparelli" userId="180f3d35-a2eb-41c0-9132-e12bb1d9963a" providerId="ADAL" clId="{418BFF0D-7B0D-41B0-BCAB-975137076BC3}" dt="2025-01-15T15:04:21.164" v="851"/>
          <ac:spMkLst>
            <pc:docMk/>
            <pc:sldMk cId="191540656" sldId="271"/>
            <ac:spMk id="11" creationId="{61CB0C23-3DB4-F65C-9DF6-A2AC718A9DEC}"/>
          </ac:spMkLst>
        </pc:spChg>
        <pc:spChg chg="mod">
          <ac:chgData name="Chiara Carparelli" userId="180f3d35-a2eb-41c0-9132-e12bb1d9963a" providerId="ADAL" clId="{418BFF0D-7B0D-41B0-BCAB-975137076BC3}" dt="2025-01-15T15:04:21.164" v="851"/>
          <ac:spMkLst>
            <pc:docMk/>
            <pc:sldMk cId="191540656" sldId="271"/>
            <ac:spMk id="12" creationId="{F0460259-52BC-C5F8-F29A-418EE7059838}"/>
          </ac:spMkLst>
        </pc:spChg>
        <pc:spChg chg="mod">
          <ac:chgData name="Chiara Carparelli" userId="180f3d35-a2eb-41c0-9132-e12bb1d9963a" providerId="ADAL" clId="{418BFF0D-7B0D-41B0-BCAB-975137076BC3}" dt="2025-01-15T15:04:21.164" v="851"/>
          <ac:spMkLst>
            <pc:docMk/>
            <pc:sldMk cId="191540656" sldId="271"/>
            <ac:spMk id="13" creationId="{0EB2DB2D-B336-1439-7076-E76F574D5575}"/>
          </ac:spMkLst>
        </pc:spChg>
        <pc:grpChg chg="add mod">
          <ac:chgData name="Chiara Carparelli" userId="180f3d35-a2eb-41c0-9132-e12bb1d9963a" providerId="ADAL" clId="{418BFF0D-7B0D-41B0-BCAB-975137076BC3}" dt="2025-01-15T15:06:28.812" v="901" actId="1076"/>
          <ac:grpSpMkLst>
            <pc:docMk/>
            <pc:sldMk cId="191540656" sldId="271"/>
            <ac:grpSpMk id="4" creationId="{021AB9A9-0095-1DDD-2209-847C91E55108}"/>
          </ac:grpSpMkLst>
        </pc:grpChg>
      </pc:sldChg>
      <pc:sldChg chg="addSp delSp modSp add mod">
        <pc:chgData name="Chiara Carparelli" userId="180f3d35-a2eb-41c0-9132-e12bb1d9963a" providerId="ADAL" clId="{418BFF0D-7B0D-41B0-BCAB-975137076BC3}" dt="2025-01-15T15:06:23.915" v="900" actId="1076"/>
        <pc:sldMkLst>
          <pc:docMk/>
          <pc:sldMk cId="2915201461" sldId="272"/>
        </pc:sldMkLst>
        <pc:spChg chg="del mod">
          <ac:chgData name="Chiara Carparelli" userId="180f3d35-a2eb-41c0-9132-e12bb1d9963a" providerId="ADAL" clId="{418BFF0D-7B0D-41B0-BCAB-975137076BC3}" dt="2025-01-15T15:05:24.885" v="861" actId="478"/>
          <ac:spMkLst>
            <pc:docMk/>
            <pc:sldMk cId="2915201461" sldId="272"/>
            <ac:spMk id="2" creationId="{950DE5B8-B7DB-A6B7-0ED3-796AF66EF0EA}"/>
          </ac:spMkLst>
        </pc:spChg>
        <pc:spChg chg="del mod">
          <ac:chgData name="Chiara Carparelli" userId="180f3d35-a2eb-41c0-9132-e12bb1d9963a" providerId="ADAL" clId="{418BFF0D-7B0D-41B0-BCAB-975137076BC3}" dt="2025-01-15T15:05:29.243" v="863" actId="478"/>
          <ac:spMkLst>
            <pc:docMk/>
            <pc:sldMk cId="2915201461" sldId="272"/>
            <ac:spMk id="3" creationId="{F952C609-D7E0-AF20-C693-7B5D7AF55900}"/>
          </ac:spMkLst>
        </pc:spChg>
        <pc:spChg chg="add mod">
          <ac:chgData name="Chiara Carparelli" userId="180f3d35-a2eb-41c0-9132-e12bb1d9963a" providerId="ADAL" clId="{418BFF0D-7B0D-41B0-BCAB-975137076BC3}" dt="2025-01-15T15:05:13.322" v="853"/>
          <ac:spMkLst>
            <pc:docMk/>
            <pc:sldMk cId="2915201461" sldId="272"/>
            <ac:spMk id="4" creationId="{A9D50FF0-83CC-3C9B-EF07-1C4533589537}"/>
          </ac:spMkLst>
        </pc:spChg>
        <pc:spChg chg="add mod">
          <ac:chgData name="Chiara Carparelli" userId="180f3d35-a2eb-41c0-9132-e12bb1d9963a" providerId="ADAL" clId="{418BFF0D-7B0D-41B0-BCAB-975137076BC3}" dt="2025-01-15T15:05:13.322" v="853"/>
          <ac:spMkLst>
            <pc:docMk/>
            <pc:sldMk cId="2915201461" sldId="272"/>
            <ac:spMk id="5" creationId="{546D3A76-BDA7-365D-7704-605A65E147A4}"/>
          </ac:spMkLst>
        </pc:spChg>
        <pc:spChg chg="mod">
          <ac:chgData name="Chiara Carparelli" userId="180f3d35-a2eb-41c0-9132-e12bb1d9963a" providerId="ADAL" clId="{418BFF0D-7B0D-41B0-BCAB-975137076BC3}" dt="2025-01-15T15:05:11.344" v="852"/>
          <ac:spMkLst>
            <pc:docMk/>
            <pc:sldMk cId="2915201461" sldId="272"/>
            <ac:spMk id="7" creationId="{B943A165-45A1-8CCF-5B16-E97857FED36A}"/>
          </ac:spMkLst>
        </pc:spChg>
        <pc:spChg chg="mod">
          <ac:chgData name="Chiara Carparelli" userId="180f3d35-a2eb-41c0-9132-e12bb1d9963a" providerId="ADAL" clId="{418BFF0D-7B0D-41B0-BCAB-975137076BC3}" dt="2025-01-15T15:05:11.344" v="852"/>
          <ac:spMkLst>
            <pc:docMk/>
            <pc:sldMk cId="2915201461" sldId="272"/>
            <ac:spMk id="8" creationId="{726286F4-3DF0-196A-EDF3-2962DC117631}"/>
          </ac:spMkLst>
        </pc:spChg>
        <pc:spChg chg="mod">
          <ac:chgData name="Chiara Carparelli" userId="180f3d35-a2eb-41c0-9132-e12bb1d9963a" providerId="ADAL" clId="{418BFF0D-7B0D-41B0-BCAB-975137076BC3}" dt="2025-01-15T15:05:11.344" v="852"/>
          <ac:spMkLst>
            <pc:docMk/>
            <pc:sldMk cId="2915201461" sldId="272"/>
            <ac:spMk id="9" creationId="{CCEF1D25-CBC0-302F-A7E4-607673BBB8DC}"/>
          </ac:spMkLst>
        </pc:spChg>
        <pc:spChg chg="mod">
          <ac:chgData name="Chiara Carparelli" userId="180f3d35-a2eb-41c0-9132-e12bb1d9963a" providerId="ADAL" clId="{418BFF0D-7B0D-41B0-BCAB-975137076BC3}" dt="2025-01-15T15:05:11.344" v="852"/>
          <ac:spMkLst>
            <pc:docMk/>
            <pc:sldMk cId="2915201461" sldId="272"/>
            <ac:spMk id="10" creationId="{32AE444F-FF35-C2B3-B9FB-C8F04D55974A}"/>
          </ac:spMkLst>
        </pc:spChg>
        <pc:spChg chg="mod">
          <ac:chgData name="Chiara Carparelli" userId="180f3d35-a2eb-41c0-9132-e12bb1d9963a" providerId="ADAL" clId="{418BFF0D-7B0D-41B0-BCAB-975137076BC3}" dt="2025-01-15T15:05:11.344" v="852"/>
          <ac:spMkLst>
            <pc:docMk/>
            <pc:sldMk cId="2915201461" sldId="272"/>
            <ac:spMk id="11" creationId="{5CB723C5-AA83-7311-4328-E09D93A24A43}"/>
          </ac:spMkLst>
        </pc:spChg>
        <pc:spChg chg="mod">
          <ac:chgData name="Chiara Carparelli" userId="180f3d35-a2eb-41c0-9132-e12bb1d9963a" providerId="ADAL" clId="{418BFF0D-7B0D-41B0-BCAB-975137076BC3}" dt="2025-01-15T15:05:11.344" v="852"/>
          <ac:spMkLst>
            <pc:docMk/>
            <pc:sldMk cId="2915201461" sldId="272"/>
            <ac:spMk id="12" creationId="{33EBAEBE-85AC-69BF-BE5B-E3124060E8B4}"/>
          </ac:spMkLst>
        </pc:spChg>
        <pc:spChg chg="mod">
          <ac:chgData name="Chiara Carparelli" userId="180f3d35-a2eb-41c0-9132-e12bb1d9963a" providerId="ADAL" clId="{418BFF0D-7B0D-41B0-BCAB-975137076BC3}" dt="2025-01-15T15:05:11.344" v="852"/>
          <ac:spMkLst>
            <pc:docMk/>
            <pc:sldMk cId="2915201461" sldId="272"/>
            <ac:spMk id="13" creationId="{B7B44A50-255E-AA8E-A3E4-B64DA79B7A73}"/>
          </ac:spMkLst>
        </pc:spChg>
        <pc:spChg chg="mod">
          <ac:chgData name="Chiara Carparelli" userId="180f3d35-a2eb-41c0-9132-e12bb1d9963a" providerId="ADAL" clId="{418BFF0D-7B0D-41B0-BCAB-975137076BC3}" dt="2025-01-15T15:05:11.344" v="852"/>
          <ac:spMkLst>
            <pc:docMk/>
            <pc:sldMk cId="2915201461" sldId="272"/>
            <ac:spMk id="14" creationId="{A3CBD60D-37DA-F898-1B45-722BFE25BEF0}"/>
          </ac:spMkLst>
        </pc:spChg>
        <pc:spChg chg="mod">
          <ac:chgData name="Chiara Carparelli" userId="180f3d35-a2eb-41c0-9132-e12bb1d9963a" providerId="ADAL" clId="{418BFF0D-7B0D-41B0-BCAB-975137076BC3}" dt="2025-01-15T15:05:11.344" v="852"/>
          <ac:spMkLst>
            <pc:docMk/>
            <pc:sldMk cId="2915201461" sldId="272"/>
            <ac:spMk id="15" creationId="{8A8C5841-F71D-09D6-A7E3-5C352E423D51}"/>
          </ac:spMkLst>
        </pc:spChg>
        <pc:spChg chg="add mod">
          <ac:chgData name="Chiara Carparelli" userId="180f3d35-a2eb-41c0-9132-e12bb1d9963a" providerId="ADAL" clId="{418BFF0D-7B0D-41B0-BCAB-975137076BC3}" dt="2025-01-15T15:05:17.345" v="856"/>
          <ac:spMkLst>
            <pc:docMk/>
            <pc:sldMk cId="2915201461" sldId="272"/>
            <ac:spMk id="16" creationId="{58086B2D-F134-C58C-4C72-78673A028142}"/>
          </ac:spMkLst>
        </pc:spChg>
        <pc:spChg chg="add mod">
          <ac:chgData name="Chiara Carparelli" userId="180f3d35-a2eb-41c0-9132-e12bb1d9963a" providerId="ADAL" clId="{418BFF0D-7B0D-41B0-BCAB-975137076BC3}" dt="2025-01-15T15:05:17.345" v="856"/>
          <ac:spMkLst>
            <pc:docMk/>
            <pc:sldMk cId="2915201461" sldId="272"/>
            <ac:spMk id="17" creationId="{8FBFD87A-63B3-2AE0-9D53-62DE74C98A3B}"/>
          </ac:spMkLst>
        </pc:spChg>
        <pc:spChg chg="mod">
          <ac:chgData name="Chiara Carparelli" userId="180f3d35-a2eb-41c0-9132-e12bb1d9963a" providerId="ADAL" clId="{418BFF0D-7B0D-41B0-BCAB-975137076BC3}" dt="2025-01-15T15:05:16.206" v="855"/>
          <ac:spMkLst>
            <pc:docMk/>
            <pc:sldMk cId="2915201461" sldId="272"/>
            <ac:spMk id="19" creationId="{E297176D-F549-D6EC-071F-BD830879D172}"/>
          </ac:spMkLst>
        </pc:spChg>
        <pc:spChg chg="mod">
          <ac:chgData name="Chiara Carparelli" userId="180f3d35-a2eb-41c0-9132-e12bb1d9963a" providerId="ADAL" clId="{418BFF0D-7B0D-41B0-BCAB-975137076BC3}" dt="2025-01-15T15:05:16.206" v="855"/>
          <ac:spMkLst>
            <pc:docMk/>
            <pc:sldMk cId="2915201461" sldId="272"/>
            <ac:spMk id="20" creationId="{CDFD208F-A699-BBEC-0669-E3AE0F94B8D9}"/>
          </ac:spMkLst>
        </pc:spChg>
        <pc:spChg chg="mod">
          <ac:chgData name="Chiara Carparelli" userId="180f3d35-a2eb-41c0-9132-e12bb1d9963a" providerId="ADAL" clId="{418BFF0D-7B0D-41B0-BCAB-975137076BC3}" dt="2025-01-15T15:05:16.206" v="855"/>
          <ac:spMkLst>
            <pc:docMk/>
            <pc:sldMk cId="2915201461" sldId="272"/>
            <ac:spMk id="21" creationId="{D1056719-EBB5-4C71-AB9B-ECEF2FD5BCC1}"/>
          </ac:spMkLst>
        </pc:spChg>
        <pc:spChg chg="mod">
          <ac:chgData name="Chiara Carparelli" userId="180f3d35-a2eb-41c0-9132-e12bb1d9963a" providerId="ADAL" clId="{418BFF0D-7B0D-41B0-BCAB-975137076BC3}" dt="2025-01-15T15:05:16.206" v="855"/>
          <ac:spMkLst>
            <pc:docMk/>
            <pc:sldMk cId="2915201461" sldId="272"/>
            <ac:spMk id="22" creationId="{EC6F83E1-EEA6-63C9-497A-8A1675E4BC46}"/>
          </ac:spMkLst>
        </pc:spChg>
        <pc:spChg chg="mod">
          <ac:chgData name="Chiara Carparelli" userId="180f3d35-a2eb-41c0-9132-e12bb1d9963a" providerId="ADAL" clId="{418BFF0D-7B0D-41B0-BCAB-975137076BC3}" dt="2025-01-15T15:05:16.206" v="855"/>
          <ac:spMkLst>
            <pc:docMk/>
            <pc:sldMk cId="2915201461" sldId="272"/>
            <ac:spMk id="23" creationId="{5155A16C-8D85-4545-AF02-EEBB54534364}"/>
          </ac:spMkLst>
        </pc:spChg>
        <pc:spChg chg="mod">
          <ac:chgData name="Chiara Carparelli" userId="180f3d35-a2eb-41c0-9132-e12bb1d9963a" providerId="ADAL" clId="{418BFF0D-7B0D-41B0-BCAB-975137076BC3}" dt="2025-01-15T15:05:16.206" v="855"/>
          <ac:spMkLst>
            <pc:docMk/>
            <pc:sldMk cId="2915201461" sldId="272"/>
            <ac:spMk id="24" creationId="{2F0E6421-8007-80C5-65E5-58A35D482A49}"/>
          </ac:spMkLst>
        </pc:spChg>
        <pc:spChg chg="mod">
          <ac:chgData name="Chiara Carparelli" userId="180f3d35-a2eb-41c0-9132-e12bb1d9963a" providerId="ADAL" clId="{418BFF0D-7B0D-41B0-BCAB-975137076BC3}" dt="2025-01-15T15:05:16.206" v="855"/>
          <ac:spMkLst>
            <pc:docMk/>
            <pc:sldMk cId="2915201461" sldId="272"/>
            <ac:spMk id="25" creationId="{CC3FB5D1-56CA-4A2A-2326-1ACC0BAF5F39}"/>
          </ac:spMkLst>
        </pc:spChg>
        <pc:spChg chg="mod">
          <ac:chgData name="Chiara Carparelli" userId="180f3d35-a2eb-41c0-9132-e12bb1d9963a" providerId="ADAL" clId="{418BFF0D-7B0D-41B0-BCAB-975137076BC3}" dt="2025-01-15T15:05:16.206" v="855"/>
          <ac:spMkLst>
            <pc:docMk/>
            <pc:sldMk cId="2915201461" sldId="272"/>
            <ac:spMk id="26" creationId="{1CBECCC5-0D86-9E8D-EE1A-42310DE751DD}"/>
          </ac:spMkLst>
        </pc:spChg>
        <pc:spChg chg="mod">
          <ac:chgData name="Chiara Carparelli" userId="180f3d35-a2eb-41c0-9132-e12bb1d9963a" providerId="ADAL" clId="{418BFF0D-7B0D-41B0-BCAB-975137076BC3}" dt="2025-01-15T15:05:16.206" v="855"/>
          <ac:spMkLst>
            <pc:docMk/>
            <pc:sldMk cId="2915201461" sldId="272"/>
            <ac:spMk id="27" creationId="{278C92D5-2ADE-0CFD-7149-95291EB8FBC0}"/>
          </ac:spMkLst>
        </pc:spChg>
        <pc:spChg chg="add mod">
          <ac:chgData name="Chiara Carparelli" userId="180f3d35-a2eb-41c0-9132-e12bb1d9963a" providerId="ADAL" clId="{418BFF0D-7B0D-41B0-BCAB-975137076BC3}" dt="2025-01-15T15:05:23.574" v="860"/>
          <ac:spMkLst>
            <pc:docMk/>
            <pc:sldMk cId="2915201461" sldId="272"/>
            <ac:spMk id="28" creationId="{5F3FCF94-1779-FAE2-EB91-F6B561CAC873}"/>
          </ac:spMkLst>
        </pc:spChg>
        <pc:spChg chg="add mod">
          <ac:chgData name="Chiara Carparelli" userId="180f3d35-a2eb-41c0-9132-e12bb1d9963a" providerId="ADAL" clId="{418BFF0D-7B0D-41B0-BCAB-975137076BC3}" dt="2025-01-15T15:05:23.574" v="860"/>
          <ac:spMkLst>
            <pc:docMk/>
            <pc:sldMk cId="2915201461" sldId="272"/>
            <ac:spMk id="29" creationId="{FC867DBE-B1CE-E47B-E1E3-2BE3929F89C6}"/>
          </ac:spMkLst>
        </pc:spChg>
        <pc:spChg chg="mod">
          <ac:chgData name="Chiara Carparelli" userId="180f3d35-a2eb-41c0-9132-e12bb1d9963a" providerId="ADAL" clId="{418BFF0D-7B0D-41B0-BCAB-975137076BC3}" dt="2025-01-15T15:05:22.035" v="859"/>
          <ac:spMkLst>
            <pc:docMk/>
            <pc:sldMk cId="2915201461" sldId="272"/>
            <ac:spMk id="31" creationId="{455E111B-3FA5-933D-C3EF-A05B5E1343B2}"/>
          </ac:spMkLst>
        </pc:spChg>
        <pc:spChg chg="mod">
          <ac:chgData name="Chiara Carparelli" userId="180f3d35-a2eb-41c0-9132-e12bb1d9963a" providerId="ADAL" clId="{418BFF0D-7B0D-41B0-BCAB-975137076BC3}" dt="2025-01-15T15:05:22.035" v="859"/>
          <ac:spMkLst>
            <pc:docMk/>
            <pc:sldMk cId="2915201461" sldId="272"/>
            <ac:spMk id="32" creationId="{276888CE-3227-1F39-9B0E-E9C209673F25}"/>
          </ac:spMkLst>
        </pc:spChg>
        <pc:spChg chg="mod">
          <ac:chgData name="Chiara Carparelli" userId="180f3d35-a2eb-41c0-9132-e12bb1d9963a" providerId="ADAL" clId="{418BFF0D-7B0D-41B0-BCAB-975137076BC3}" dt="2025-01-15T15:05:22.035" v="859"/>
          <ac:spMkLst>
            <pc:docMk/>
            <pc:sldMk cId="2915201461" sldId="272"/>
            <ac:spMk id="33" creationId="{65BED5E0-0C71-69D0-90E2-7C8D54F7F8CB}"/>
          </ac:spMkLst>
        </pc:spChg>
        <pc:spChg chg="mod">
          <ac:chgData name="Chiara Carparelli" userId="180f3d35-a2eb-41c0-9132-e12bb1d9963a" providerId="ADAL" clId="{418BFF0D-7B0D-41B0-BCAB-975137076BC3}" dt="2025-01-15T15:05:22.035" v="859"/>
          <ac:spMkLst>
            <pc:docMk/>
            <pc:sldMk cId="2915201461" sldId="272"/>
            <ac:spMk id="34" creationId="{D96591C3-5C85-A258-CC32-40F3E9F870D5}"/>
          </ac:spMkLst>
        </pc:spChg>
        <pc:spChg chg="mod">
          <ac:chgData name="Chiara Carparelli" userId="180f3d35-a2eb-41c0-9132-e12bb1d9963a" providerId="ADAL" clId="{418BFF0D-7B0D-41B0-BCAB-975137076BC3}" dt="2025-01-15T15:05:22.035" v="859"/>
          <ac:spMkLst>
            <pc:docMk/>
            <pc:sldMk cId="2915201461" sldId="272"/>
            <ac:spMk id="35" creationId="{90BDFA75-D109-0BD8-375B-EB9A45981767}"/>
          </ac:spMkLst>
        </pc:spChg>
        <pc:spChg chg="mod">
          <ac:chgData name="Chiara Carparelli" userId="180f3d35-a2eb-41c0-9132-e12bb1d9963a" providerId="ADAL" clId="{418BFF0D-7B0D-41B0-BCAB-975137076BC3}" dt="2025-01-15T15:05:22.035" v="859"/>
          <ac:spMkLst>
            <pc:docMk/>
            <pc:sldMk cId="2915201461" sldId="272"/>
            <ac:spMk id="36" creationId="{2DF0EE73-CCA1-C2EF-6526-05F44B745E27}"/>
          </ac:spMkLst>
        </pc:spChg>
        <pc:spChg chg="mod">
          <ac:chgData name="Chiara Carparelli" userId="180f3d35-a2eb-41c0-9132-e12bb1d9963a" providerId="ADAL" clId="{418BFF0D-7B0D-41B0-BCAB-975137076BC3}" dt="2025-01-15T15:05:22.035" v="859"/>
          <ac:spMkLst>
            <pc:docMk/>
            <pc:sldMk cId="2915201461" sldId="272"/>
            <ac:spMk id="37" creationId="{3F978C6F-9BDD-7365-7215-6BAE8D8ACEB3}"/>
          </ac:spMkLst>
        </pc:spChg>
        <pc:spChg chg="mod">
          <ac:chgData name="Chiara Carparelli" userId="180f3d35-a2eb-41c0-9132-e12bb1d9963a" providerId="ADAL" clId="{418BFF0D-7B0D-41B0-BCAB-975137076BC3}" dt="2025-01-15T15:05:22.035" v="859"/>
          <ac:spMkLst>
            <pc:docMk/>
            <pc:sldMk cId="2915201461" sldId="272"/>
            <ac:spMk id="38" creationId="{11BCEA65-60DD-D02F-00A0-CC1B47F11A93}"/>
          </ac:spMkLst>
        </pc:spChg>
        <pc:spChg chg="mod">
          <ac:chgData name="Chiara Carparelli" userId="180f3d35-a2eb-41c0-9132-e12bb1d9963a" providerId="ADAL" clId="{418BFF0D-7B0D-41B0-BCAB-975137076BC3}" dt="2025-01-15T15:05:22.035" v="859"/>
          <ac:spMkLst>
            <pc:docMk/>
            <pc:sldMk cId="2915201461" sldId="272"/>
            <ac:spMk id="39" creationId="{0000D92C-FEE3-2185-295F-05F54DF8FE51}"/>
          </ac:spMkLst>
        </pc:spChg>
        <pc:spChg chg="add del mod">
          <ac:chgData name="Chiara Carparelli" userId="180f3d35-a2eb-41c0-9132-e12bb1d9963a" providerId="ADAL" clId="{418BFF0D-7B0D-41B0-BCAB-975137076BC3}" dt="2025-01-15T15:05:27.440" v="862" actId="478"/>
          <ac:spMkLst>
            <pc:docMk/>
            <pc:sldMk cId="2915201461" sldId="272"/>
            <ac:spMk id="41" creationId="{50F21E2A-4832-B987-F8DC-78F614D59FD6}"/>
          </ac:spMkLst>
        </pc:spChg>
        <pc:spChg chg="add mod">
          <ac:chgData name="Chiara Carparelli" userId="180f3d35-a2eb-41c0-9132-e12bb1d9963a" providerId="ADAL" clId="{418BFF0D-7B0D-41B0-BCAB-975137076BC3}" dt="2025-01-15T15:05:29.781" v="864"/>
          <ac:spMkLst>
            <pc:docMk/>
            <pc:sldMk cId="2915201461" sldId="272"/>
            <ac:spMk id="42" creationId="{95188C95-5A0C-9AD7-4E55-6D059A215F7C}"/>
          </ac:spMkLst>
        </pc:spChg>
        <pc:spChg chg="add mod">
          <ac:chgData name="Chiara Carparelli" userId="180f3d35-a2eb-41c0-9132-e12bb1d9963a" providerId="ADAL" clId="{418BFF0D-7B0D-41B0-BCAB-975137076BC3}" dt="2025-01-15T15:05:35.434" v="868" actId="20577"/>
          <ac:spMkLst>
            <pc:docMk/>
            <pc:sldMk cId="2915201461" sldId="272"/>
            <ac:spMk id="43" creationId="{7FDD9E51-01ED-854F-3F9A-08715E77C66E}"/>
          </ac:spMkLst>
        </pc:spChg>
        <pc:spChg chg="mod">
          <ac:chgData name="Chiara Carparelli" userId="180f3d35-a2eb-41c0-9132-e12bb1d9963a" providerId="ADAL" clId="{418BFF0D-7B0D-41B0-BCAB-975137076BC3}" dt="2025-01-15T15:05:29.781" v="864"/>
          <ac:spMkLst>
            <pc:docMk/>
            <pc:sldMk cId="2915201461" sldId="272"/>
            <ac:spMk id="45" creationId="{8CF37893-49E9-9E57-905F-BC6B1FD43C57}"/>
          </ac:spMkLst>
        </pc:spChg>
        <pc:spChg chg="mod">
          <ac:chgData name="Chiara Carparelli" userId="180f3d35-a2eb-41c0-9132-e12bb1d9963a" providerId="ADAL" clId="{418BFF0D-7B0D-41B0-BCAB-975137076BC3}" dt="2025-01-15T15:05:29.781" v="864"/>
          <ac:spMkLst>
            <pc:docMk/>
            <pc:sldMk cId="2915201461" sldId="272"/>
            <ac:spMk id="46" creationId="{D7C28967-1DC0-3D9C-A8D6-DCB4F2784BB5}"/>
          </ac:spMkLst>
        </pc:spChg>
        <pc:spChg chg="mod">
          <ac:chgData name="Chiara Carparelli" userId="180f3d35-a2eb-41c0-9132-e12bb1d9963a" providerId="ADAL" clId="{418BFF0D-7B0D-41B0-BCAB-975137076BC3}" dt="2025-01-15T15:05:29.781" v="864"/>
          <ac:spMkLst>
            <pc:docMk/>
            <pc:sldMk cId="2915201461" sldId="272"/>
            <ac:spMk id="47" creationId="{DD1CAD0A-3CFF-E7B4-7F8D-5ED88F8EF4D3}"/>
          </ac:spMkLst>
        </pc:spChg>
        <pc:spChg chg="mod">
          <ac:chgData name="Chiara Carparelli" userId="180f3d35-a2eb-41c0-9132-e12bb1d9963a" providerId="ADAL" clId="{418BFF0D-7B0D-41B0-BCAB-975137076BC3}" dt="2025-01-15T15:05:29.781" v="864"/>
          <ac:spMkLst>
            <pc:docMk/>
            <pc:sldMk cId="2915201461" sldId="272"/>
            <ac:spMk id="48" creationId="{681EABA7-BA34-59A0-CE28-4252B7637AD0}"/>
          </ac:spMkLst>
        </pc:spChg>
        <pc:spChg chg="mod">
          <ac:chgData name="Chiara Carparelli" userId="180f3d35-a2eb-41c0-9132-e12bb1d9963a" providerId="ADAL" clId="{418BFF0D-7B0D-41B0-BCAB-975137076BC3}" dt="2025-01-15T15:05:29.781" v="864"/>
          <ac:spMkLst>
            <pc:docMk/>
            <pc:sldMk cId="2915201461" sldId="272"/>
            <ac:spMk id="49" creationId="{C4981F54-D263-BA05-926B-48ADF1D96B79}"/>
          </ac:spMkLst>
        </pc:spChg>
        <pc:spChg chg="mod">
          <ac:chgData name="Chiara Carparelli" userId="180f3d35-a2eb-41c0-9132-e12bb1d9963a" providerId="ADAL" clId="{418BFF0D-7B0D-41B0-BCAB-975137076BC3}" dt="2025-01-15T15:05:29.781" v="864"/>
          <ac:spMkLst>
            <pc:docMk/>
            <pc:sldMk cId="2915201461" sldId="272"/>
            <ac:spMk id="50" creationId="{6A74AB6A-34F7-76B3-8988-669745FE9858}"/>
          </ac:spMkLst>
        </pc:spChg>
        <pc:spChg chg="mod">
          <ac:chgData name="Chiara Carparelli" userId="180f3d35-a2eb-41c0-9132-e12bb1d9963a" providerId="ADAL" clId="{418BFF0D-7B0D-41B0-BCAB-975137076BC3}" dt="2025-01-15T15:05:29.781" v="864"/>
          <ac:spMkLst>
            <pc:docMk/>
            <pc:sldMk cId="2915201461" sldId="272"/>
            <ac:spMk id="51" creationId="{BDCAABFD-6207-5037-7B7B-EB48F1DC70B3}"/>
          </ac:spMkLst>
        </pc:spChg>
        <pc:spChg chg="mod">
          <ac:chgData name="Chiara Carparelli" userId="180f3d35-a2eb-41c0-9132-e12bb1d9963a" providerId="ADAL" clId="{418BFF0D-7B0D-41B0-BCAB-975137076BC3}" dt="2025-01-15T15:05:29.781" v="864"/>
          <ac:spMkLst>
            <pc:docMk/>
            <pc:sldMk cId="2915201461" sldId="272"/>
            <ac:spMk id="52" creationId="{850488DB-DD49-EF21-A974-33651B85FA40}"/>
          </ac:spMkLst>
        </pc:spChg>
        <pc:spChg chg="mod">
          <ac:chgData name="Chiara Carparelli" userId="180f3d35-a2eb-41c0-9132-e12bb1d9963a" providerId="ADAL" clId="{418BFF0D-7B0D-41B0-BCAB-975137076BC3}" dt="2025-01-15T15:05:29.781" v="864"/>
          <ac:spMkLst>
            <pc:docMk/>
            <pc:sldMk cId="2915201461" sldId="272"/>
            <ac:spMk id="53" creationId="{9710301B-A922-B1AB-9289-CC110C125E48}"/>
          </ac:spMkLst>
        </pc:spChg>
        <pc:grpChg chg="add mod">
          <ac:chgData name="Chiara Carparelli" userId="180f3d35-a2eb-41c0-9132-e12bb1d9963a" providerId="ADAL" clId="{418BFF0D-7B0D-41B0-BCAB-975137076BC3}" dt="2025-01-15T15:05:11.344" v="852"/>
          <ac:grpSpMkLst>
            <pc:docMk/>
            <pc:sldMk cId="2915201461" sldId="272"/>
            <ac:grpSpMk id="6" creationId="{4DCCF788-D8F2-9781-6B44-4B19E354A2A6}"/>
          </ac:grpSpMkLst>
        </pc:grpChg>
        <pc:grpChg chg="add mod">
          <ac:chgData name="Chiara Carparelli" userId="180f3d35-a2eb-41c0-9132-e12bb1d9963a" providerId="ADAL" clId="{418BFF0D-7B0D-41B0-BCAB-975137076BC3}" dt="2025-01-15T15:05:16.206" v="855"/>
          <ac:grpSpMkLst>
            <pc:docMk/>
            <pc:sldMk cId="2915201461" sldId="272"/>
            <ac:grpSpMk id="18" creationId="{4D35F899-2DCC-59FB-32EA-0523E67A4D0B}"/>
          </ac:grpSpMkLst>
        </pc:grpChg>
        <pc:grpChg chg="add mod">
          <ac:chgData name="Chiara Carparelli" userId="180f3d35-a2eb-41c0-9132-e12bb1d9963a" providerId="ADAL" clId="{418BFF0D-7B0D-41B0-BCAB-975137076BC3}" dt="2025-01-15T15:05:22.035" v="859"/>
          <ac:grpSpMkLst>
            <pc:docMk/>
            <pc:sldMk cId="2915201461" sldId="272"/>
            <ac:grpSpMk id="30" creationId="{2D1E087C-1F49-5F76-551C-8A214C1DE3F7}"/>
          </ac:grpSpMkLst>
        </pc:grpChg>
        <pc:grpChg chg="add mod">
          <ac:chgData name="Chiara Carparelli" userId="180f3d35-a2eb-41c0-9132-e12bb1d9963a" providerId="ADAL" clId="{418BFF0D-7B0D-41B0-BCAB-975137076BC3}" dt="2025-01-15T15:06:23.915" v="900" actId="1076"/>
          <ac:grpSpMkLst>
            <pc:docMk/>
            <pc:sldMk cId="2915201461" sldId="272"/>
            <ac:grpSpMk id="44" creationId="{3E523520-49AA-034B-5DDE-5D09ACEE334D}"/>
          </ac:grpSpMkLst>
        </pc:grpChg>
      </pc:sldChg>
      <pc:sldChg chg="addSp modSp add mod modNotesTx">
        <pc:chgData name="Chiara Carparelli" userId="180f3d35-a2eb-41c0-9132-e12bb1d9963a" providerId="ADAL" clId="{418BFF0D-7B0D-41B0-BCAB-975137076BC3}" dt="2025-01-15T15:06:54.579" v="904"/>
        <pc:sldMkLst>
          <pc:docMk/>
          <pc:sldMk cId="3878253634" sldId="273"/>
        </pc:sldMkLst>
        <pc:spChg chg="mod">
          <ac:chgData name="Chiara Carparelli" userId="180f3d35-a2eb-41c0-9132-e12bb1d9963a" providerId="ADAL" clId="{418BFF0D-7B0D-41B0-BCAB-975137076BC3}" dt="2025-01-15T15:06:05.948" v="896"/>
          <ac:spMkLst>
            <pc:docMk/>
            <pc:sldMk cId="3878253634" sldId="273"/>
            <ac:spMk id="2" creationId="{950DE5B8-B7DB-A6B7-0ED3-796AF66EF0EA}"/>
          </ac:spMkLst>
        </pc:spChg>
        <pc:spChg chg="mod">
          <ac:chgData name="Chiara Carparelli" userId="180f3d35-a2eb-41c0-9132-e12bb1d9963a" providerId="ADAL" clId="{418BFF0D-7B0D-41B0-BCAB-975137076BC3}" dt="2025-01-15T15:05:56.738" v="895"/>
          <ac:spMkLst>
            <pc:docMk/>
            <pc:sldMk cId="3878253634" sldId="273"/>
            <ac:spMk id="3" creationId="{F952C609-D7E0-AF20-C693-7B5D7AF55900}"/>
          </ac:spMkLst>
        </pc:spChg>
        <pc:spChg chg="mod">
          <ac:chgData name="Chiara Carparelli" userId="180f3d35-a2eb-41c0-9132-e12bb1d9963a" providerId="ADAL" clId="{418BFF0D-7B0D-41B0-BCAB-975137076BC3}" dt="2025-01-15T15:06:10.662" v="897"/>
          <ac:spMkLst>
            <pc:docMk/>
            <pc:sldMk cId="3878253634" sldId="273"/>
            <ac:spMk id="5" creationId="{51CE770E-6081-81A2-E0EC-709BC58EE0BC}"/>
          </ac:spMkLst>
        </pc:spChg>
        <pc:spChg chg="mod">
          <ac:chgData name="Chiara Carparelli" userId="180f3d35-a2eb-41c0-9132-e12bb1d9963a" providerId="ADAL" clId="{418BFF0D-7B0D-41B0-BCAB-975137076BC3}" dt="2025-01-15T15:06:10.662" v="897"/>
          <ac:spMkLst>
            <pc:docMk/>
            <pc:sldMk cId="3878253634" sldId="273"/>
            <ac:spMk id="6" creationId="{D5AFD701-4066-ACE1-EF22-9E3D33C11374}"/>
          </ac:spMkLst>
        </pc:spChg>
        <pc:spChg chg="mod">
          <ac:chgData name="Chiara Carparelli" userId="180f3d35-a2eb-41c0-9132-e12bb1d9963a" providerId="ADAL" clId="{418BFF0D-7B0D-41B0-BCAB-975137076BC3}" dt="2025-01-15T15:06:10.662" v="897"/>
          <ac:spMkLst>
            <pc:docMk/>
            <pc:sldMk cId="3878253634" sldId="273"/>
            <ac:spMk id="7" creationId="{FD00E7E8-81B5-AE09-740F-A470725E87E1}"/>
          </ac:spMkLst>
        </pc:spChg>
        <pc:spChg chg="mod">
          <ac:chgData name="Chiara Carparelli" userId="180f3d35-a2eb-41c0-9132-e12bb1d9963a" providerId="ADAL" clId="{418BFF0D-7B0D-41B0-BCAB-975137076BC3}" dt="2025-01-15T15:06:10.662" v="897"/>
          <ac:spMkLst>
            <pc:docMk/>
            <pc:sldMk cId="3878253634" sldId="273"/>
            <ac:spMk id="8" creationId="{F25CF1EC-F3D9-02D8-E7AF-2B5A1637E51E}"/>
          </ac:spMkLst>
        </pc:spChg>
        <pc:spChg chg="mod">
          <ac:chgData name="Chiara Carparelli" userId="180f3d35-a2eb-41c0-9132-e12bb1d9963a" providerId="ADAL" clId="{418BFF0D-7B0D-41B0-BCAB-975137076BC3}" dt="2025-01-15T15:06:10.662" v="897"/>
          <ac:spMkLst>
            <pc:docMk/>
            <pc:sldMk cId="3878253634" sldId="273"/>
            <ac:spMk id="9" creationId="{548D6219-3A7A-B3BC-C2F0-C6A8DB5C9E2F}"/>
          </ac:spMkLst>
        </pc:spChg>
        <pc:grpChg chg="add mod">
          <ac:chgData name="Chiara Carparelli" userId="180f3d35-a2eb-41c0-9132-e12bb1d9963a" providerId="ADAL" clId="{418BFF0D-7B0D-41B0-BCAB-975137076BC3}" dt="2025-01-15T15:06:19.739" v="899" actId="1076"/>
          <ac:grpSpMkLst>
            <pc:docMk/>
            <pc:sldMk cId="3878253634" sldId="273"/>
            <ac:grpSpMk id="4" creationId="{BFC2D26E-F782-DCDC-A3E7-8A62E2C0E286}"/>
          </ac:grpSpMkLst>
        </pc:grpChg>
      </pc:sldChg>
      <pc:sldChg chg="addSp delSp modSp add mod">
        <pc:chgData name="Chiara Carparelli" userId="180f3d35-a2eb-41c0-9132-e12bb1d9963a" providerId="ADAL" clId="{418BFF0D-7B0D-41B0-BCAB-975137076BC3}" dt="2025-01-15T15:07:17.017" v="912" actId="20577"/>
        <pc:sldMkLst>
          <pc:docMk/>
          <pc:sldMk cId="3167960608" sldId="274"/>
        </pc:sldMkLst>
        <pc:spChg chg="del">
          <ac:chgData name="Chiara Carparelli" userId="180f3d35-a2eb-41c0-9132-e12bb1d9963a" providerId="ADAL" clId="{418BFF0D-7B0D-41B0-BCAB-975137076BC3}" dt="2025-01-15T15:07:04.617" v="906" actId="478"/>
          <ac:spMkLst>
            <pc:docMk/>
            <pc:sldMk cId="3167960608" sldId="274"/>
            <ac:spMk id="2" creationId="{950DE5B8-B7DB-A6B7-0ED3-796AF66EF0EA}"/>
          </ac:spMkLst>
        </pc:spChg>
        <pc:spChg chg="del">
          <ac:chgData name="Chiara Carparelli" userId="180f3d35-a2eb-41c0-9132-e12bb1d9963a" providerId="ADAL" clId="{418BFF0D-7B0D-41B0-BCAB-975137076BC3}" dt="2025-01-15T15:07:01.865" v="905" actId="478"/>
          <ac:spMkLst>
            <pc:docMk/>
            <pc:sldMk cId="3167960608" sldId="274"/>
            <ac:spMk id="3" creationId="{F952C609-D7E0-AF20-C693-7B5D7AF55900}"/>
          </ac:spMkLst>
        </pc:spChg>
        <pc:spChg chg="add del mod">
          <ac:chgData name="Chiara Carparelli" userId="180f3d35-a2eb-41c0-9132-e12bb1d9963a" providerId="ADAL" clId="{418BFF0D-7B0D-41B0-BCAB-975137076BC3}" dt="2025-01-15T15:07:08.378" v="907" actId="478"/>
          <ac:spMkLst>
            <pc:docMk/>
            <pc:sldMk cId="3167960608" sldId="274"/>
            <ac:spMk id="5" creationId="{05B844C7-E6D0-57D6-F7BC-5D927FA55BB9}"/>
          </ac:spMkLst>
        </pc:spChg>
        <pc:spChg chg="add mod">
          <ac:chgData name="Chiara Carparelli" userId="180f3d35-a2eb-41c0-9132-e12bb1d9963a" providerId="ADAL" clId="{418BFF0D-7B0D-41B0-BCAB-975137076BC3}" dt="2025-01-15T15:07:09.426" v="908"/>
          <ac:spMkLst>
            <pc:docMk/>
            <pc:sldMk cId="3167960608" sldId="274"/>
            <ac:spMk id="6" creationId="{35DDB5A3-143A-3931-2E03-87BF5D6671D7}"/>
          </ac:spMkLst>
        </pc:spChg>
        <pc:spChg chg="add mod">
          <ac:chgData name="Chiara Carparelli" userId="180f3d35-a2eb-41c0-9132-e12bb1d9963a" providerId="ADAL" clId="{418BFF0D-7B0D-41B0-BCAB-975137076BC3}" dt="2025-01-15T15:07:17.017" v="912" actId="20577"/>
          <ac:spMkLst>
            <pc:docMk/>
            <pc:sldMk cId="3167960608" sldId="274"/>
            <ac:spMk id="7" creationId="{A6303FED-4345-9820-33D7-EF9BB910944B}"/>
          </ac:spMkLst>
        </pc:spChg>
        <pc:spChg chg="mod">
          <ac:chgData name="Chiara Carparelli" userId="180f3d35-a2eb-41c0-9132-e12bb1d9963a" providerId="ADAL" clId="{418BFF0D-7B0D-41B0-BCAB-975137076BC3}" dt="2025-01-15T15:07:09.426" v="908"/>
          <ac:spMkLst>
            <pc:docMk/>
            <pc:sldMk cId="3167960608" sldId="274"/>
            <ac:spMk id="9" creationId="{45B423D9-3C57-213F-929E-828630F26BA2}"/>
          </ac:spMkLst>
        </pc:spChg>
        <pc:spChg chg="mod">
          <ac:chgData name="Chiara Carparelli" userId="180f3d35-a2eb-41c0-9132-e12bb1d9963a" providerId="ADAL" clId="{418BFF0D-7B0D-41B0-BCAB-975137076BC3}" dt="2025-01-15T15:07:09.426" v="908"/>
          <ac:spMkLst>
            <pc:docMk/>
            <pc:sldMk cId="3167960608" sldId="274"/>
            <ac:spMk id="10" creationId="{37D2F0EF-D0C9-951B-7330-88CB64E06150}"/>
          </ac:spMkLst>
        </pc:spChg>
        <pc:spChg chg="mod">
          <ac:chgData name="Chiara Carparelli" userId="180f3d35-a2eb-41c0-9132-e12bb1d9963a" providerId="ADAL" clId="{418BFF0D-7B0D-41B0-BCAB-975137076BC3}" dt="2025-01-15T15:07:09.426" v="908"/>
          <ac:spMkLst>
            <pc:docMk/>
            <pc:sldMk cId="3167960608" sldId="274"/>
            <ac:spMk id="11" creationId="{B3FE2CCC-6F84-C0A6-1D8C-C87A05E78799}"/>
          </ac:spMkLst>
        </pc:spChg>
        <pc:spChg chg="mod">
          <ac:chgData name="Chiara Carparelli" userId="180f3d35-a2eb-41c0-9132-e12bb1d9963a" providerId="ADAL" clId="{418BFF0D-7B0D-41B0-BCAB-975137076BC3}" dt="2025-01-15T15:07:09.426" v="908"/>
          <ac:spMkLst>
            <pc:docMk/>
            <pc:sldMk cId="3167960608" sldId="274"/>
            <ac:spMk id="12" creationId="{51CACAE3-C7AA-A343-EC3E-7567E3B993B3}"/>
          </ac:spMkLst>
        </pc:spChg>
        <pc:spChg chg="mod">
          <ac:chgData name="Chiara Carparelli" userId="180f3d35-a2eb-41c0-9132-e12bb1d9963a" providerId="ADAL" clId="{418BFF0D-7B0D-41B0-BCAB-975137076BC3}" dt="2025-01-15T15:07:09.426" v="908"/>
          <ac:spMkLst>
            <pc:docMk/>
            <pc:sldMk cId="3167960608" sldId="274"/>
            <ac:spMk id="13" creationId="{C362DCF3-2022-8E18-2D43-3F0C5E1779F6}"/>
          </ac:spMkLst>
        </pc:spChg>
        <pc:grpChg chg="add mod">
          <ac:chgData name="Chiara Carparelli" userId="180f3d35-a2eb-41c0-9132-e12bb1d9963a" providerId="ADAL" clId="{418BFF0D-7B0D-41B0-BCAB-975137076BC3}" dt="2025-01-15T15:07:09.426" v="908"/>
          <ac:grpSpMkLst>
            <pc:docMk/>
            <pc:sldMk cId="3167960608" sldId="274"/>
            <ac:grpSpMk id="8" creationId="{BD5CD789-BF76-B4B0-A0B9-EB516D34EE87}"/>
          </ac:grpSpMkLst>
        </pc:grpChg>
      </pc:sldChg>
      <pc:sldChg chg="addSp modSp add mod modAnim modNotesTx">
        <pc:chgData name="Chiara Carparelli" userId="180f3d35-a2eb-41c0-9132-e12bb1d9963a" providerId="ADAL" clId="{418BFF0D-7B0D-41B0-BCAB-975137076BC3}" dt="2025-01-15T15:08:37.352" v="931"/>
        <pc:sldMkLst>
          <pc:docMk/>
          <pc:sldMk cId="1294956398" sldId="275"/>
        </pc:sldMkLst>
        <pc:spChg chg="mod">
          <ac:chgData name="Chiara Carparelli" userId="180f3d35-a2eb-41c0-9132-e12bb1d9963a" providerId="ADAL" clId="{418BFF0D-7B0D-41B0-BCAB-975137076BC3}" dt="2025-01-15T15:07:30.653" v="913"/>
          <ac:spMkLst>
            <pc:docMk/>
            <pc:sldMk cId="1294956398" sldId="275"/>
            <ac:spMk id="2" creationId="{950DE5B8-B7DB-A6B7-0ED3-796AF66EF0EA}"/>
          </ac:spMkLst>
        </pc:spChg>
        <pc:spChg chg="mod">
          <ac:chgData name="Chiara Carparelli" userId="180f3d35-a2eb-41c0-9132-e12bb1d9963a" providerId="ADAL" clId="{418BFF0D-7B0D-41B0-BCAB-975137076BC3}" dt="2025-01-15T15:07:36.410" v="914"/>
          <ac:spMkLst>
            <pc:docMk/>
            <pc:sldMk cId="1294956398" sldId="275"/>
            <ac:spMk id="3" creationId="{F952C609-D7E0-AF20-C693-7B5D7AF55900}"/>
          </ac:spMkLst>
        </pc:spChg>
        <pc:spChg chg="mod">
          <ac:chgData name="Chiara Carparelli" userId="180f3d35-a2eb-41c0-9132-e12bb1d9963a" providerId="ADAL" clId="{418BFF0D-7B0D-41B0-BCAB-975137076BC3}" dt="2025-01-15T15:08:07.087" v="921" actId="1076"/>
          <ac:spMkLst>
            <pc:docMk/>
            <pc:sldMk cId="1294956398" sldId="275"/>
            <ac:spMk id="6" creationId="{554728DA-795B-4031-920B-17124529E64A}"/>
          </ac:spMkLst>
        </pc:spChg>
        <pc:spChg chg="mod">
          <ac:chgData name="Chiara Carparelli" userId="180f3d35-a2eb-41c0-9132-e12bb1d9963a" providerId="ADAL" clId="{418BFF0D-7B0D-41B0-BCAB-975137076BC3}" dt="2025-01-15T15:08:28.264" v="930" actId="1076"/>
          <ac:spMkLst>
            <pc:docMk/>
            <pc:sldMk cId="1294956398" sldId="275"/>
            <ac:spMk id="7" creationId="{10BB7FE9-B779-A3F9-FB97-E36A4195521C}"/>
          </ac:spMkLst>
        </pc:spChg>
        <pc:grpChg chg="add mod">
          <ac:chgData name="Chiara Carparelli" userId="180f3d35-a2eb-41c0-9132-e12bb1d9963a" providerId="ADAL" clId="{418BFF0D-7B0D-41B0-BCAB-975137076BC3}" dt="2025-01-15T15:07:41.440" v="915"/>
          <ac:grpSpMkLst>
            <pc:docMk/>
            <pc:sldMk cId="1294956398" sldId="275"/>
            <ac:grpSpMk id="4" creationId="{861C2886-2050-CC08-DF74-6ECD19E160C3}"/>
          </ac:grpSpMkLst>
        </pc:grpChg>
        <pc:graphicFrameChg chg="mod">
          <ac:chgData name="Chiara Carparelli" userId="180f3d35-a2eb-41c0-9132-e12bb1d9963a" providerId="ADAL" clId="{418BFF0D-7B0D-41B0-BCAB-975137076BC3}" dt="2025-01-15T15:08:23.009" v="928"/>
          <ac:graphicFrameMkLst>
            <pc:docMk/>
            <pc:sldMk cId="1294956398" sldId="275"/>
            <ac:graphicFrameMk id="5" creationId="{11AEC33D-5354-580B-91D1-571BED2AAADD}"/>
          </ac:graphicFrameMkLst>
        </pc:graphicFrameChg>
      </pc:sldChg>
      <pc:sldChg chg="modSp add mod modNotesTx">
        <pc:chgData name="Chiara Carparelli" userId="180f3d35-a2eb-41c0-9132-e12bb1d9963a" providerId="ADAL" clId="{418BFF0D-7B0D-41B0-BCAB-975137076BC3}" dt="2025-01-15T15:09:01.912" v="934"/>
        <pc:sldMkLst>
          <pc:docMk/>
          <pc:sldMk cId="305581330" sldId="276"/>
        </pc:sldMkLst>
        <pc:spChg chg="mod">
          <ac:chgData name="Chiara Carparelli" userId="180f3d35-a2eb-41c0-9132-e12bb1d9963a" providerId="ADAL" clId="{418BFF0D-7B0D-41B0-BCAB-975137076BC3}" dt="2025-01-15T15:08:49.504" v="932"/>
          <ac:spMkLst>
            <pc:docMk/>
            <pc:sldMk cId="305581330" sldId="276"/>
            <ac:spMk id="2" creationId="{950DE5B8-B7DB-A6B7-0ED3-796AF66EF0EA}"/>
          </ac:spMkLst>
        </pc:spChg>
        <pc:spChg chg="mod">
          <ac:chgData name="Chiara Carparelli" userId="180f3d35-a2eb-41c0-9132-e12bb1d9963a" providerId="ADAL" clId="{418BFF0D-7B0D-41B0-BCAB-975137076BC3}" dt="2025-01-15T15:08:55.322" v="933"/>
          <ac:spMkLst>
            <pc:docMk/>
            <pc:sldMk cId="305581330" sldId="276"/>
            <ac:spMk id="3" creationId="{F952C609-D7E0-AF20-C693-7B5D7AF55900}"/>
          </ac:spMkLst>
        </pc:spChg>
      </pc:sldChg>
      <pc:sldChg chg="addSp modSp add mod">
        <pc:chgData name="Chiara Carparelli" userId="180f3d35-a2eb-41c0-9132-e12bb1d9963a" providerId="ADAL" clId="{418BFF0D-7B0D-41B0-BCAB-975137076BC3}" dt="2025-01-15T15:09:27.203" v="938" actId="1076"/>
        <pc:sldMkLst>
          <pc:docMk/>
          <pc:sldMk cId="2803464479" sldId="277"/>
        </pc:sldMkLst>
        <pc:spChg chg="mod">
          <ac:chgData name="Chiara Carparelli" userId="180f3d35-a2eb-41c0-9132-e12bb1d9963a" providerId="ADAL" clId="{418BFF0D-7B0D-41B0-BCAB-975137076BC3}" dt="2025-01-15T15:09:11.652" v="935"/>
          <ac:spMkLst>
            <pc:docMk/>
            <pc:sldMk cId="2803464479" sldId="277"/>
            <ac:spMk id="2" creationId="{950DE5B8-B7DB-A6B7-0ED3-796AF66EF0EA}"/>
          </ac:spMkLst>
        </pc:spChg>
        <pc:spChg chg="mod">
          <ac:chgData name="Chiara Carparelli" userId="180f3d35-a2eb-41c0-9132-e12bb1d9963a" providerId="ADAL" clId="{418BFF0D-7B0D-41B0-BCAB-975137076BC3}" dt="2025-01-15T15:09:17.502" v="936"/>
          <ac:spMkLst>
            <pc:docMk/>
            <pc:sldMk cId="2803464479" sldId="277"/>
            <ac:spMk id="3" creationId="{F952C609-D7E0-AF20-C693-7B5D7AF55900}"/>
          </ac:spMkLst>
        </pc:spChg>
        <pc:spChg chg="mod">
          <ac:chgData name="Chiara Carparelli" userId="180f3d35-a2eb-41c0-9132-e12bb1d9963a" providerId="ADAL" clId="{418BFF0D-7B0D-41B0-BCAB-975137076BC3}" dt="2025-01-15T15:09:23.502" v="937"/>
          <ac:spMkLst>
            <pc:docMk/>
            <pc:sldMk cId="2803464479" sldId="277"/>
            <ac:spMk id="8" creationId="{641F1F3E-58F4-5B47-5F7E-7526877BB7CE}"/>
          </ac:spMkLst>
        </pc:spChg>
        <pc:spChg chg="mod">
          <ac:chgData name="Chiara Carparelli" userId="180f3d35-a2eb-41c0-9132-e12bb1d9963a" providerId="ADAL" clId="{418BFF0D-7B0D-41B0-BCAB-975137076BC3}" dt="2025-01-15T15:09:23.502" v="937"/>
          <ac:spMkLst>
            <pc:docMk/>
            <pc:sldMk cId="2803464479" sldId="277"/>
            <ac:spMk id="9" creationId="{29475587-8B5F-FA60-F14A-2FFE1DF95963}"/>
          </ac:spMkLst>
        </pc:spChg>
        <pc:spChg chg="mod">
          <ac:chgData name="Chiara Carparelli" userId="180f3d35-a2eb-41c0-9132-e12bb1d9963a" providerId="ADAL" clId="{418BFF0D-7B0D-41B0-BCAB-975137076BC3}" dt="2025-01-15T15:09:23.502" v="937"/>
          <ac:spMkLst>
            <pc:docMk/>
            <pc:sldMk cId="2803464479" sldId="277"/>
            <ac:spMk id="10" creationId="{84868D2F-699F-B0CB-6F18-4A9CF94C813A}"/>
          </ac:spMkLst>
        </pc:spChg>
        <pc:spChg chg="mod">
          <ac:chgData name="Chiara Carparelli" userId="180f3d35-a2eb-41c0-9132-e12bb1d9963a" providerId="ADAL" clId="{418BFF0D-7B0D-41B0-BCAB-975137076BC3}" dt="2025-01-15T15:09:23.502" v="937"/>
          <ac:spMkLst>
            <pc:docMk/>
            <pc:sldMk cId="2803464479" sldId="277"/>
            <ac:spMk id="11" creationId="{814114AF-FBEF-31A0-F4E1-ACB23D7456AE}"/>
          </ac:spMkLst>
        </pc:spChg>
        <pc:spChg chg="mod">
          <ac:chgData name="Chiara Carparelli" userId="180f3d35-a2eb-41c0-9132-e12bb1d9963a" providerId="ADAL" clId="{418BFF0D-7B0D-41B0-BCAB-975137076BC3}" dt="2025-01-15T15:09:23.502" v="937"/>
          <ac:spMkLst>
            <pc:docMk/>
            <pc:sldMk cId="2803464479" sldId="277"/>
            <ac:spMk id="12" creationId="{5B207464-AFFF-9736-9DCC-88C88F0FD02E}"/>
          </ac:spMkLst>
        </pc:spChg>
        <pc:grpChg chg="add mod">
          <ac:chgData name="Chiara Carparelli" userId="180f3d35-a2eb-41c0-9132-e12bb1d9963a" providerId="ADAL" clId="{418BFF0D-7B0D-41B0-BCAB-975137076BC3}" dt="2025-01-15T15:09:27.203" v="938" actId="1076"/>
          <ac:grpSpMkLst>
            <pc:docMk/>
            <pc:sldMk cId="2803464479" sldId="277"/>
            <ac:grpSpMk id="4" creationId="{C0A1CF24-D321-15D9-2045-849C7810EA14}"/>
          </ac:grpSpMkLst>
        </pc:grpChg>
        <pc:grpChg chg="mod">
          <ac:chgData name="Chiara Carparelli" userId="180f3d35-a2eb-41c0-9132-e12bb1d9963a" providerId="ADAL" clId="{418BFF0D-7B0D-41B0-BCAB-975137076BC3}" dt="2025-01-15T15:09:23.502" v="937"/>
          <ac:grpSpMkLst>
            <pc:docMk/>
            <pc:sldMk cId="2803464479" sldId="277"/>
            <ac:grpSpMk id="6" creationId="{99163965-0933-1DA8-FB5B-E42FD5364D5C}"/>
          </ac:grpSpMkLst>
        </pc:grpChg>
        <pc:grpChg chg="mod">
          <ac:chgData name="Chiara Carparelli" userId="180f3d35-a2eb-41c0-9132-e12bb1d9963a" providerId="ADAL" clId="{418BFF0D-7B0D-41B0-BCAB-975137076BC3}" dt="2025-01-15T15:09:23.502" v="937"/>
          <ac:grpSpMkLst>
            <pc:docMk/>
            <pc:sldMk cId="2803464479" sldId="277"/>
            <ac:grpSpMk id="7" creationId="{F81DB8DC-77D5-3543-A6B4-1330429D991F}"/>
          </ac:grpSpMkLst>
        </pc:grpChg>
        <pc:graphicFrameChg chg="mod">
          <ac:chgData name="Chiara Carparelli" userId="180f3d35-a2eb-41c0-9132-e12bb1d9963a" providerId="ADAL" clId="{418BFF0D-7B0D-41B0-BCAB-975137076BC3}" dt="2025-01-15T15:09:23.502" v="937"/>
          <ac:graphicFrameMkLst>
            <pc:docMk/>
            <pc:sldMk cId="2803464479" sldId="277"/>
            <ac:graphicFrameMk id="5" creationId="{87C86A0E-67EC-6197-1631-F00B973954E8}"/>
          </ac:graphicFrameMkLst>
        </pc:graphicFrameChg>
      </pc:sldChg>
      <pc:sldChg chg="modSp add mod modNotesTx">
        <pc:chgData name="Chiara Carparelli" userId="180f3d35-a2eb-41c0-9132-e12bb1d9963a" providerId="ADAL" clId="{418BFF0D-7B0D-41B0-BCAB-975137076BC3}" dt="2025-01-15T15:14:03.801" v="982" actId="207"/>
        <pc:sldMkLst>
          <pc:docMk/>
          <pc:sldMk cId="283218950" sldId="278"/>
        </pc:sldMkLst>
        <pc:spChg chg="mod">
          <ac:chgData name="Chiara Carparelli" userId="180f3d35-a2eb-41c0-9132-e12bb1d9963a" providerId="ADAL" clId="{418BFF0D-7B0D-41B0-BCAB-975137076BC3}" dt="2025-01-15T15:09:39.313" v="939"/>
          <ac:spMkLst>
            <pc:docMk/>
            <pc:sldMk cId="283218950" sldId="278"/>
            <ac:spMk id="2" creationId="{950DE5B8-B7DB-A6B7-0ED3-796AF66EF0EA}"/>
          </ac:spMkLst>
        </pc:spChg>
        <pc:spChg chg="mod">
          <ac:chgData name="Chiara Carparelli" userId="180f3d35-a2eb-41c0-9132-e12bb1d9963a" providerId="ADAL" clId="{418BFF0D-7B0D-41B0-BCAB-975137076BC3}" dt="2025-01-15T15:14:03.801" v="982" actId="207"/>
          <ac:spMkLst>
            <pc:docMk/>
            <pc:sldMk cId="283218950" sldId="278"/>
            <ac:spMk id="3" creationId="{F952C609-D7E0-AF20-C693-7B5D7AF55900}"/>
          </ac:spMkLst>
        </pc:spChg>
      </pc:sldChg>
      <pc:sldChg chg="modSp add mod modNotesTx">
        <pc:chgData name="Chiara Carparelli" userId="180f3d35-a2eb-41c0-9132-e12bb1d9963a" providerId="ADAL" clId="{418BFF0D-7B0D-41B0-BCAB-975137076BC3}" dt="2025-01-15T15:10:16.288" v="946"/>
        <pc:sldMkLst>
          <pc:docMk/>
          <pc:sldMk cId="854627866" sldId="279"/>
        </pc:sldMkLst>
        <pc:spChg chg="mod">
          <ac:chgData name="Chiara Carparelli" userId="180f3d35-a2eb-41c0-9132-e12bb1d9963a" providerId="ADAL" clId="{418BFF0D-7B0D-41B0-BCAB-975137076BC3}" dt="2025-01-15T15:10:04.180" v="944"/>
          <ac:spMkLst>
            <pc:docMk/>
            <pc:sldMk cId="854627866" sldId="279"/>
            <ac:spMk id="2" creationId="{950DE5B8-B7DB-A6B7-0ED3-796AF66EF0EA}"/>
          </ac:spMkLst>
        </pc:spChg>
        <pc:spChg chg="mod">
          <ac:chgData name="Chiara Carparelli" userId="180f3d35-a2eb-41c0-9132-e12bb1d9963a" providerId="ADAL" clId="{418BFF0D-7B0D-41B0-BCAB-975137076BC3}" dt="2025-01-15T15:10:10.880" v="945"/>
          <ac:spMkLst>
            <pc:docMk/>
            <pc:sldMk cId="854627866" sldId="279"/>
            <ac:spMk id="3" creationId="{F952C609-D7E0-AF20-C693-7B5D7AF55900}"/>
          </ac:spMkLst>
        </pc:spChg>
      </pc:sldChg>
      <pc:sldChg chg="addSp modSp add mod modNotesTx">
        <pc:chgData name="Chiara Carparelli" userId="180f3d35-a2eb-41c0-9132-e12bb1d9963a" providerId="ADAL" clId="{418BFF0D-7B0D-41B0-BCAB-975137076BC3}" dt="2025-01-15T15:10:47.707" v="951"/>
        <pc:sldMkLst>
          <pc:docMk/>
          <pc:sldMk cId="2634023966" sldId="280"/>
        </pc:sldMkLst>
        <pc:spChg chg="mod">
          <ac:chgData name="Chiara Carparelli" userId="180f3d35-a2eb-41c0-9132-e12bb1d9963a" providerId="ADAL" clId="{418BFF0D-7B0D-41B0-BCAB-975137076BC3}" dt="2025-01-15T15:10:25.770" v="947"/>
          <ac:spMkLst>
            <pc:docMk/>
            <pc:sldMk cId="2634023966" sldId="280"/>
            <ac:spMk id="2" creationId="{950DE5B8-B7DB-A6B7-0ED3-796AF66EF0EA}"/>
          </ac:spMkLst>
        </pc:spChg>
        <pc:spChg chg="mod">
          <ac:chgData name="Chiara Carparelli" userId="180f3d35-a2eb-41c0-9132-e12bb1d9963a" providerId="ADAL" clId="{418BFF0D-7B0D-41B0-BCAB-975137076BC3}" dt="2025-01-15T15:10:31.680" v="948"/>
          <ac:spMkLst>
            <pc:docMk/>
            <pc:sldMk cId="2634023966" sldId="280"/>
            <ac:spMk id="3" creationId="{F952C609-D7E0-AF20-C693-7B5D7AF55900}"/>
          </ac:spMkLst>
        </pc:spChg>
        <pc:picChg chg="add mod">
          <ac:chgData name="Chiara Carparelli" userId="180f3d35-a2eb-41c0-9132-e12bb1d9963a" providerId="ADAL" clId="{418BFF0D-7B0D-41B0-BCAB-975137076BC3}" dt="2025-01-15T15:10:42.343" v="950" actId="1076"/>
          <ac:picMkLst>
            <pc:docMk/>
            <pc:sldMk cId="2634023966" sldId="280"/>
            <ac:picMk id="4" creationId="{49694532-09F7-CE91-9BDB-6F3D41AC8F8C}"/>
          </ac:picMkLst>
        </pc:picChg>
      </pc:sldChg>
      <pc:sldChg chg="addSp delSp modSp add mod modClrScheme chgLayout modNotesTx">
        <pc:chgData name="Chiara Carparelli" userId="180f3d35-a2eb-41c0-9132-e12bb1d9963a" providerId="ADAL" clId="{418BFF0D-7B0D-41B0-BCAB-975137076BC3}" dt="2025-01-15T15:11:34.269" v="958"/>
        <pc:sldMkLst>
          <pc:docMk/>
          <pc:sldMk cId="1845231075" sldId="281"/>
        </pc:sldMkLst>
        <pc:spChg chg="mod ord">
          <ac:chgData name="Chiara Carparelli" userId="180f3d35-a2eb-41c0-9132-e12bb1d9963a" providerId="ADAL" clId="{418BFF0D-7B0D-41B0-BCAB-975137076BC3}" dt="2025-01-15T15:11:06.040" v="953" actId="700"/>
          <ac:spMkLst>
            <pc:docMk/>
            <pc:sldMk cId="1845231075" sldId="281"/>
            <ac:spMk id="2" creationId="{950DE5B8-B7DB-A6B7-0ED3-796AF66EF0EA}"/>
          </ac:spMkLst>
        </pc:spChg>
        <pc:spChg chg="del mod ord">
          <ac:chgData name="Chiara Carparelli" userId="180f3d35-a2eb-41c0-9132-e12bb1d9963a" providerId="ADAL" clId="{418BFF0D-7B0D-41B0-BCAB-975137076BC3}" dt="2025-01-15T15:11:06.040" v="953" actId="700"/>
          <ac:spMkLst>
            <pc:docMk/>
            <pc:sldMk cId="1845231075" sldId="281"/>
            <ac:spMk id="3" creationId="{F952C609-D7E0-AF20-C693-7B5D7AF55900}"/>
          </ac:spMkLst>
        </pc:spChg>
        <pc:spChg chg="add mod ord">
          <ac:chgData name="Chiara Carparelli" userId="180f3d35-a2eb-41c0-9132-e12bb1d9963a" providerId="ADAL" clId="{418BFF0D-7B0D-41B0-BCAB-975137076BC3}" dt="2025-01-15T15:11:18.395" v="955"/>
          <ac:spMkLst>
            <pc:docMk/>
            <pc:sldMk cId="1845231075" sldId="281"/>
            <ac:spMk id="4" creationId="{D0166708-5C58-ACC8-E9C7-3676964A3D3F}"/>
          </ac:spMkLst>
        </pc:spChg>
        <pc:spChg chg="add del mod ord">
          <ac:chgData name="Chiara Carparelli" userId="180f3d35-a2eb-41c0-9132-e12bb1d9963a" providerId="ADAL" clId="{418BFF0D-7B0D-41B0-BCAB-975137076BC3}" dt="2025-01-15T15:11:13.319" v="954" actId="478"/>
          <ac:spMkLst>
            <pc:docMk/>
            <pc:sldMk cId="1845231075" sldId="281"/>
            <ac:spMk id="5" creationId="{56AFE7DE-3ED4-63C2-7926-2736BE120429}"/>
          </ac:spMkLst>
        </pc:spChg>
        <pc:picChg chg="add mod">
          <ac:chgData name="Chiara Carparelli" userId="180f3d35-a2eb-41c0-9132-e12bb1d9963a" providerId="ADAL" clId="{418BFF0D-7B0D-41B0-BCAB-975137076BC3}" dt="2025-01-15T15:11:28.024" v="957" actId="1076"/>
          <ac:picMkLst>
            <pc:docMk/>
            <pc:sldMk cId="1845231075" sldId="281"/>
            <ac:picMk id="6" creationId="{9B7AE2C3-A88D-1CAC-5D6E-738735D78395}"/>
          </ac:picMkLst>
        </pc:picChg>
      </pc:sldChg>
      <pc:sldChg chg="addSp modSp add mod modNotesTx">
        <pc:chgData name="Chiara Carparelli" userId="180f3d35-a2eb-41c0-9132-e12bb1d9963a" providerId="ADAL" clId="{418BFF0D-7B0D-41B0-BCAB-975137076BC3}" dt="2025-01-15T15:12:26.475" v="965"/>
        <pc:sldMkLst>
          <pc:docMk/>
          <pc:sldMk cId="3917301527" sldId="282"/>
        </pc:sldMkLst>
        <pc:spChg chg="mod">
          <ac:chgData name="Chiara Carparelli" userId="180f3d35-a2eb-41c0-9132-e12bb1d9963a" providerId="ADAL" clId="{418BFF0D-7B0D-41B0-BCAB-975137076BC3}" dt="2025-01-15T15:11:48.867" v="959"/>
          <ac:spMkLst>
            <pc:docMk/>
            <pc:sldMk cId="3917301527" sldId="282"/>
            <ac:spMk id="2" creationId="{950DE5B8-B7DB-A6B7-0ED3-796AF66EF0EA}"/>
          </ac:spMkLst>
        </pc:spChg>
        <pc:spChg chg="mod">
          <ac:chgData name="Chiara Carparelli" userId="180f3d35-a2eb-41c0-9132-e12bb1d9963a" providerId="ADAL" clId="{418BFF0D-7B0D-41B0-BCAB-975137076BC3}" dt="2025-01-15T15:12:17.462" v="964" actId="14100"/>
          <ac:spMkLst>
            <pc:docMk/>
            <pc:sldMk cId="3917301527" sldId="282"/>
            <ac:spMk id="3" creationId="{F952C609-D7E0-AF20-C693-7B5D7AF55900}"/>
          </ac:spMkLst>
        </pc:spChg>
        <pc:picChg chg="add mod">
          <ac:chgData name="Chiara Carparelli" userId="180f3d35-a2eb-41c0-9132-e12bb1d9963a" providerId="ADAL" clId="{418BFF0D-7B0D-41B0-BCAB-975137076BC3}" dt="2025-01-15T15:12:13.574" v="963"/>
          <ac:picMkLst>
            <pc:docMk/>
            <pc:sldMk cId="3917301527" sldId="282"/>
            <ac:picMk id="4" creationId="{049FD137-CC15-04AF-E517-F15649046A5E}"/>
          </ac:picMkLst>
        </pc:picChg>
      </pc:sldChg>
      <pc:sldChg chg="addSp delSp modSp add mod setBg modClrScheme chgLayout modNotesTx">
        <pc:chgData name="Chiara Carparelli" userId="180f3d35-a2eb-41c0-9132-e12bb1d9963a" providerId="ADAL" clId="{418BFF0D-7B0D-41B0-BCAB-975137076BC3}" dt="2025-01-15T15:13:11.753" v="974"/>
        <pc:sldMkLst>
          <pc:docMk/>
          <pc:sldMk cId="133049112" sldId="283"/>
        </pc:sldMkLst>
        <pc:spChg chg="mod ord">
          <ac:chgData name="Chiara Carparelli" userId="180f3d35-a2eb-41c0-9132-e12bb1d9963a" providerId="ADAL" clId="{418BFF0D-7B0D-41B0-BCAB-975137076BC3}" dt="2025-01-15T15:13:01.729" v="972" actId="26606"/>
          <ac:spMkLst>
            <pc:docMk/>
            <pc:sldMk cId="133049112" sldId="283"/>
            <ac:spMk id="2" creationId="{950DE5B8-B7DB-A6B7-0ED3-796AF66EF0EA}"/>
          </ac:spMkLst>
        </pc:spChg>
        <pc:spChg chg="del mod ord">
          <ac:chgData name="Chiara Carparelli" userId="180f3d35-a2eb-41c0-9132-e12bb1d9963a" providerId="ADAL" clId="{418BFF0D-7B0D-41B0-BCAB-975137076BC3}" dt="2025-01-15T15:12:44.660" v="967" actId="700"/>
          <ac:spMkLst>
            <pc:docMk/>
            <pc:sldMk cId="133049112" sldId="283"/>
            <ac:spMk id="3" creationId="{F952C609-D7E0-AF20-C693-7B5D7AF55900}"/>
          </ac:spMkLst>
        </pc:spChg>
        <pc:spChg chg="add mod ord">
          <ac:chgData name="Chiara Carparelli" userId="180f3d35-a2eb-41c0-9132-e12bb1d9963a" providerId="ADAL" clId="{418BFF0D-7B0D-41B0-BCAB-975137076BC3}" dt="2025-01-15T15:13:01.729" v="972" actId="26606"/>
          <ac:spMkLst>
            <pc:docMk/>
            <pc:sldMk cId="133049112" sldId="283"/>
            <ac:spMk id="4" creationId="{2500BF90-B03D-4C64-02AB-24F95C9274D2}"/>
          </ac:spMkLst>
        </pc:spChg>
        <pc:spChg chg="add del mod ord">
          <ac:chgData name="Chiara Carparelli" userId="180f3d35-a2eb-41c0-9132-e12bb1d9963a" providerId="ADAL" clId="{418BFF0D-7B0D-41B0-BCAB-975137076BC3}" dt="2025-01-15T15:12:53.866" v="969" actId="478"/>
          <ac:spMkLst>
            <pc:docMk/>
            <pc:sldMk cId="133049112" sldId="283"/>
            <ac:spMk id="5" creationId="{0B716AA2-0A94-1C03-F169-F8A26BCC2085}"/>
          </ac:spMkLst>
        </pc:spChg>
        <pc:spChg chg="add del">
          <ac:chgData name="Chiara Carparelli" userId="180f3d35-a2eb-41c0-9132-e12bb1d9963a" providerId="ADAL" clId="{418BFF0D-7B0D-41B0-BCAB-975137076BC3}" dt="2025-01-15T15:13:01.729" v="972" actId="26606"/>
          <ac:spMkLst>
            <pc:docMk/>
            <pc:sldMk cId="133049112" sldId="283"/>
            <ac:spMk id="11" creationId="{F13C74B1-5B17-4795-BED0-7140497B445A}"/>
          </ac:spMkLst>
        </pc:spChg>
        <pc:spChg chg="add del">
          <ac:chgData name="Chiara Carparelli" userId="180f3d35-a2eb-41c0-9132-e12bb1d9963a" providerId="ADAL" clId="{418BFF0D-7B0D-41B0-BCAB-975137076BC3}" dt="2025-01-15T15:13:01.729" v="972" actId="26606"/>
          <ac:spMkLst>
            <pc:docMk/>
            <pc:sldMk cId="133049112" sldId="283"/>
            <ac:spMk id="13" creationId="{D4974D33-8DC5-464E-8C6D-BE58F0669C17}"/>
          </ac:spMkLst>
        </pc:spChg>
        <pc:picChg chg="add mod">
          <ac:chgData name="Chiara Carparelli" userId="180f3d35-a2eb-41c0-9132-e12bb1d9963a" providerId="ADAL" clId="{418BFF0D-7B0D-41B0-BCAB-975137076BC3}" dt="2025-01-15T15:13:05.199" v="973" actId="1076"/>
          <ac:picMkLst>
            <pc:docMk/>
            <pc:sldMk cId="133049112" sldId="283"/>
            <ac:picMk id="6" creationId="{867EDCBF-6DD5-643B-E214-A4BA0DB99FE6}"/>
          </ac:picMkLst>
        </pc:picChg>
      </pc:sldChg>
      <pc:sldChg chg="modSp add mod modNotesTx">
        <pc:chgData name="Chiara Carparelli" userId="180f3d35-a2eb-41c0-9132-e12bb1d9963a" providerId="ADAL" clId="{418BFF0D-7B0D-41B0-BCAB-975137076BC3}" dt="2025-01-15T15:13:54.298" v="981"/>
        <pc:sldMkLst>
          <pc:docMk/>
          <pc:sldMk cId="2968925474" sldId="284"/>
        </pc:sldMkLst>
        <pc:spChg chg="mod">
          <ac:chgData name="Chiara Carparelli" userId="180f3d35-a2eb-41c0-9132-e12bb1d9963a" providerId="ADAL" clId="{418BFF0D-7B0D-41B0-BCAB-975137076BC3}" dt="2025-01-15T15:13:21.631" v="975"/>
          <ac:spMkLst>
            <pc:docMk/>
            <pc:sldMk cId="2968925474" sldId="284"/>
            <ac:spMk id="2" creationId="{950DE5B8-B7DB-A6B7-0ED3-796AF66EF0EA}"/>
          </ac:spMkLst>
        </pc:spChg>
        <pc:spChg chg="mod">
          <ac:chgData name="Chiara Carparelli" userId="180f3d35-a2eb-41c0-9132-e12bb1d9963a" providerId="ADAL" clId="{418BFF0D-7B0D-41B0-BCAB-975137076BC3}" dt="2025-01-15T15:13:48.341" v="980" actId="207"/>
          <ac:spMkLst>
            <pc:docMk/>
            <pc:sldMk cId="2968925474" sldId="284"/>
            <ac:spMk id="3" creationId="{F952C609-D7E0-AF20-C693-7B5D7AF55900}"/>
          </ac:spMkLst>
        </pc:spChg>
      </pc:sldChg>
      <pc:sldChg chg="modSp add mod modNotesTx">
        <pc:chgData name="Chiara Carparelli" userId="180f3d35-a2eb-41c0-9132-e12bb1d9963a" providerId="ADAL" clId="{418BFF0D-7B0D-41B0-BCAB-975137076BC3}" dt="2025-01-15T15:14:38.619" v="987"/>
        <pc:sldMkLst>
          <pc:docMk/>
          <pc:sldMk cId="3536733493" sldId="285"/>
        </pc:sldMkLst>
        <pc:spChg chg="mod">
          <ac:chgData name="Chiara Carparelli" userId="180f3d35-a2eb-41c0-9132-e12bb1d9963a" providerId="ADAL" clId="{418BFF0D-7B0D-41B0-BCAB-975137076BC3}" dt="2025-01-15T15:14:17.114" v="983"/>
          <ac:spMkLst>
            <pc:docMk/>
            <pc:sldMk cId="3536733493" sldId="285"/>
            <ac:spMk id="2" creationId="{950DE5B8-B7DB-A6B7-0ED3-796AF66EF0EA}"/>
          </ac:spMkLst>
        </pc:spChg>
        <pc:spChg chg="mod">
          <ac:chgData name="Chiara Carparelli" userId="180f3d35-a2eb-41c0-9132-e12bb1d9963a" providerId="ADAL" clId="{418BFF0D-7B0D-41B0-BCAB-975137076BC3}" dt="2025-01-15T15:14:33.454" v="986" actId="207"/>
          <ac:spMkLst>
            <pc:docMk/>
            <pc:sldMk cId="3536733493" sldId="285"/>
            <ac:spMk id="3" creationId="{F952C609-D7E0-AF20-C693-7B5D7AF55900}"/>
          </ac:spMkLst>
        </pc:spChg>
      </pc:sldChg>
      <pc:sldChg chg="addSp delSp modSp add mod modNotesTx">
        <pc:chgData name="Chiara Carparelli" userId="180f3d35-a2eb-41c0-9132-e12bb1d9963a" providerId="ADAL" clId="{418BFF0D-7B0D-41B0-BCAB-975137076BC3}" dt="2025-01-15T15:15:29.286" v="994" actId="1076"/>
        <pc:sldMkLst>
          <pc:docMk/>
          <pc:sldMk cId="737162203" sldId="286"/>
        </pc:sldMkLst>
        <pc:spChg chg="mod">
          <ac:chgData name="Chiara Carparelli" userId="180f3d35-a2eb-41c0-9132-e12bb1d9963a" providerId="ADAL" clId="{418BFF0D-7B0D-41B0-BCAB-975137076BC3}" dt="2025-01-15T15:15:29.286" v="994" actId="1076"/>
          <ac:spMkLst>
            <pc:docMk/>
            <pc:sldMk cId="737162203" sldId="286"/>
            <ac:spMk id="2" creationId="{950DE5B8-B7DB-A6B7-0ED3-796AF66EF0EA}"/>
          </ac:spMkLst>
        </pc:spChg>
        <pc:spChg chg="del">
          <ac:chgData name="Chiara Carparelli" userId="180f3d35-a2eb-41c0-9132-e12bb1d9963a" providerId="ADAL" clId="{418BFF0D-7B0D-41B0-BCAB-975137076BC3}" dt="2025-01-15T15:14:49.802" v="989" actId="478"/>
          <ac:spMkLst>
            <pc:docMk/>
            <pc:sldMk cId="737162203" sldId="286"/>
            <ac:spMk id="3" creationId="{F952C609-D7E0-AF20-C693-7B5D7AF55900}"/>
          </ac:spMkLst>
        </pc:spChg>
        <pc:grpChg chg="add mod">
          <ac:chgData name="Chiara Carparelli" userId="180f3d35-a2eb-41c0-9132-e12bb1d9963a" providerId="ADAL" clId="{418BFF0D-7B0D-41B0-BCAB-975137076BC3}" dt="2025-01-15T15:15:12.544" v="992" actId="1076"/>
          <ac:grpSpMkLst>
            <pc:docMk/>
            <pc:sldMk cId="737162203" sldId="286"/>
            <ac:grpSpMk id="4" creationId="{A7EF553C-5EF9-E02A-CDCD-DECA67DCA624}"/>
          </ac:grpSpMkLst>
        </pc:grpChg>
        <pc:picChg chg="mod">
          <ac:chgData name="Chiara Carparelli" userId="180f3d35-a2eb-41c0-9132-e12bb1d9963a" providerId="ADAL" clId="{418BFF0D-7B0D-41B0-BCAB-975137076BC3}" dt="2025-01-15T15:15:12.544" v="992" actId="1076"/>
          <ac:picMkLst>
            <pc:docMk/>
            <pc:sldMk cId="737162203" sldId="286"/>
            <ac:picMk id="5" creationId="{49AFA3D1-9727-4846-940D-6E4EF048958C}"/>
          </ac:picMkLst>
        </pc:picChg>
        <pc:picChg chg="mod">
          <ac:chgData name="Chiara Carparelli" userId="180f3d35-a2eb-41c0-9132-e12bb1d9963a" providerId="ADAL" clId="{418BFF0D-7B0D-41B0-BCAB-975137076BC3}" dt="2025-01-15T15:15:12.544" v="992" actId="1076"/>
          <ac:picMkLst>
            <pc:docMk/>
            <pc:sldMk cId="737162203" sldId="286"/>
            <ac:picMk id="6" creationId="{DFDEB3F8-4024-0421-4CF3-FF5DEE7EDC76}"/>
          </ac:picMkLst>
        </pc:picChg>
        <pc:picChg chg="mod">
          <ac:chgData name="Chiara Carparelli" userId="180f3d35-a2eb-41c0-9132-e12bb1d9963a" providerId="ADAL" clId="{418BFF0D-7B0D-41B0-BCAB-975137076BC3}" dt="2025-01-15T15:15:12.544" v="992" actId="1076"/>
          <ac:picMkLst>
            <pc:docMk/>
            <pc:sldMk cId="737162203" sldId="286"/>
            <ac:picMk id="7" creationId="{0E366627-1399-4EF9-F52D-FC5536F88E36}"/>
          </ac:picMkLst>
        </pc:picChg>
        <pc:picChg chg="mod">
          <ac:chgData name="Chiara Carparelli" userId="180f3d35-a2eb-41c0-9132-e12bb1d9963a" providerId="ADAL" clId="{418BFF0D-7B0D-41B0-BCAB-975137076BC3}" dt="2025-01-15T15:15:12.544" v="992" actId="1076"/>
          <ac:picMkLst>
            <pc:docMk/>
            <pc:sldMk cId="737162203" sldId="286"/>
            <ac:picMk id="8" creationId="{5168C3F3-80B9-B6C9-841C-C73AF62D11D3}"/>
          </ac:picMkLst>
        </pc:picChg>
        <pc:picChg chg="mod">
          <ac:chgData name="Chiara Carparelli" userId="180f3d35-a2eb-41c0-9132-e12bb1d9963a" providerId="ADAL" clId="{418BFF0D-7B0D-41B0-BCAB-975137076BC3}" dt="2025-01-15T15:15:12.544" v="992" actId="1076"/>
          <ac:picMkLst>
            <pc:docMk/>
            <pc:sldMk cId="737162203" sldId="286"/>
            <ac:picMk id="9" creationId="{1C3FBE45-DA3F-701B-0554-2B263BEE899C}"/>
          </ac:picMkLst>
        </pc:picChg>
        <pc:picChg chg="mod">
          <ac:chgData name="Chiara Carparelli" userId="180f3d35-a2eb-41c0-9132-e12bb1d9963a" providerId="ADAL" clId="{418BFF0D-7B0D-41B0-BCAB-975137076BC3}" dt="2025-01-15T15:15:12.544" v="992" actId="1076"/>
          <ac:picMkLst>
            <pc:docMk/>
            <pc:sldMk cId="737162203" sldId="286"/>
            <ac:picMk id="10" creationId="{44DF9401-C529-8D34-A0A4-42EF787784F0}"/>
          </ac:picMkLst>
        </pc:picChg>
        <pc:picChg chg="mod">
          <ac:chgData name="Chiara Carparelli" userId="180f3d35-a2eb-41c0-9132-e12bb1d9963a" providerId="ADAL" clId="{418BFF0D-7B0D-41B0-BCAB-975137076BC3}" dt="2025-01-15T15:15:12.544" v="992" actId="1076"/>
          <ac:picMkLst>
            <pc:docMk/>
            <pc:sldMk cId="737162203" sldId="286"/>
            <ac:picMk id="11" creationId="{3991A859-C18B-5AA1-FAE7-4B8655153157}"/>
          </ac:picMkLst>
        </pc:picChg>
        <pc:picChg chg="mod">
          <ac:chgData name="Chiara Carparelli" userId="180f3d35-a2eb-41c0-9132-e12bb1d9963a" providerId="ADAL" clId="{418BFF0D-7B0D-41B0-BCAB-975137076BC3}" dt="2025-01-15T15:15:12.544" v="992" actId="1076"/>
          <ac:picMkLst>
            <pc:docMk/>
            <pc:sldMk cId="737162203" sldId="286"/>
            <ac:picMk id="12" creationId="{6C265478-6628-1E2E-CD51-353DF2E8E1B1}"/>
          </ac:picMkLst>
        </pc:picChg>
        <pc:picChg chg="mod">
          <ac:chgData name="Chiara Carparelli" userId="180f3d35-a2eb-41c0-9132-e12bb1d9963a" providerId="ADAL" clId="{418BFF0D-7B0D-41B0-BCAB-975137076BC3}" dt="2025-01-15T15:15:12.544" v="992" actId="1076"/>
          <ac:picMkLst>
            <pc:docMk/>
            <pc:sldMk cId="737162203" sldId="286"/>
            <ac:picMk id="13" creationId="{A8F1E84F-CB69-469A-EEFC-A180C5E7B3BC}"/>
          </ac:picMkLst>
        </pc:picChg>
        <pc:picChg chg="mod">
          <ac:chgData name="Chiara Carparelli" userId="180f3d35-a2eb-41c0-9132-e12bb1d9963a" providerId="ADAL" clId="{418BFF0D-7B0D-41B0-BCAB-975137076BC3}" dt="2025-01-15T15:15:12.544" v="992" actId="1076"/>
          <ac:picMkLst>
            <pc:docMk/>
            <pc:sldMk cId="737162203" sldId="286"/>
            <ac:picMk id="14" creationId="{5DFD60F1-3A34-D02F-99B1-8143427C8EED}"/>
          </ac:picMkLst>
        </pc:picChg>
        <pc:picChg chg="mod">
          <ac:chgData name="Chiara Carparelli" userId="180f3d35-a2eb-41c0-9132-e12bb1d9963a" providerId="ADAL" clId="{418BFF0D-7B0D-41B0-BCAB-975137076BC3}" dt="2025-01-15T15:15:12.544" v="992" actId="1076"/>
          <ac:picMkLst>
            <pc:docMk/>
            <pc:sldMk cId="737162203" sldId="286"/>
            <ac:picMk id="15" creationId="{26BF1EE8-6A03-60BE-7AD7-5F1ECD76212F}"/>
          </ac:picMkLst>
        </pc:picChg>
        <pc:picChg chg="mod">
          <ac:chgData name="Chiara Carparelli" userId="180f3d35-a2eb-41c0-9132-e12bb1d9963a" providerId="ADAL" clId="{418BFF0D-7B0D-41B0-BCAB-975137076BC3}" dt="2025-01-15T15:15:12.544" v="992" actId="1076"/>
          <ac:picMkLst>
            <pc:docMk/>
            <pc:sldMk cId="737162203" sldId="286"/>
            <ac:picMk id="16" creationId="{F230C12B-D155-7624-C310-E098A366457B}"/>
          </ac:picMkLst>
        </pc:picChg>
        <pc:picChg chg="mod">
          <ac:chgData name="Chiara Carparelli" userId="180f3d35-a2eb-41c0-9132-e12bb1d9963a" providerId="ADAL" clId="{418BFF0D-7B0D-41B0-BCAB-975137076BC3}" dt="2025-01-15T15:15:12.544" v="992" actId="1076"/>
          <ac:picMkLst>
            <pc:docMk/>
            <pc:sldMk cId="737162203" sldId="286"/>
            <ac:picMk id="17" creationId="{0AD60819-C8D1-693B-D572-85B217DFA163}"/>
          </ac:picMkLst>
        </pc:picChg>
        <pc:picChg chg="mod">
          <ac:chgData name="Chiara Carparelli" userId="180f3d35-a2eb-41c0-9132-e12bb1d9963a" providerId="ADAL" clId="{418BFF0D-7B0D-41B0-BCAB-975137076BC3}" dt="2025-01-15T15:15:12.544" v="992" actId="1076"/>
          <ac:picMkLst>
            <pc:docMk/>
            <pc:sldMk cId="737162203" sldId="286"/>
            <ac:picMk id="18" creationId="{85B82B5A-7F4F-0E34-CAF5-1FE1905147EF}"/>
          </ac:picMkLst>
        </pc:picChg>
        <pc:picChg chg="mod">
          <ac:chgData name="Chiara Carparelli" userId="180f3d35-a2eb-41c0-9132-e12bb1d9963a" providerId="ADAL" clId="{418BFF0D-7B0D-41B0-BCAB-975137076BC3}" dt="2025-01-15T15:15:12.544" v="992" actId="1076"/>
          <ac:picMkLst>
            <pc:docMk/>
            <pc:sldMk cId="737162203" sldId="286"/>
            <ac:picMk id="19" creationId="{1B82109A-D8E1-35D8-DE5D-1CDFFFC0A3BC}"/>
          </ac:picMkLst>
        </pc:picChg>
        <pc:picChg chg="mod">
          <ac:chgData name="Chiara Carparelli" userId="180f3d35-a2eb-41c0-9132-e12bb1d9963a" providerId="ADAL" clId="{418BFF0D-7B0D-41B0-BCAB-975137076BC3}" dt="2025-01-15T15:15:12.544" v="992" actId="1076"/>
          <ac:picMkLst>
            <pc:docMk/>
            <pc:sldMk cId="737162203" sldId="286"/>
            <ac:picMk id="20" creationId="{7ACB98AA-6EAD-7302-5EA2-0A94BA2F41AC}"/>
          </ac:picMkLst>
        </pc:picChg>
        <pc:picChg chg="mod">
          <ac:chgData name="Chiara Carparelli" userId="180f3d35-a2eb-41c0-9132-e12bb1d9963a" providerId="ADAL" clId="{418BFF0D-7B0D-41B0-BCAB-975137076BC3}" dt="2025-01-15T15:15:12.544" v="992" actId="1076"/>
          <ac:picMkLst>
            <pc:docMk/>
            <pc:sldMk cId="737162203" sldId="286"/>
            <ac:picMk id="21" creationId="{A2A329C9-1FEA-95F9-B16D-0CEAE89C271A}"/>
          </ac:picMkLst>
        </pc:picChg>
        <pc:picChg chg="mod">
          <ac:chgData name="Chiara Carparelli" userId="180f3d35-a2eb-41c0-9132-e12bb1d9963a" providerId="ADAL" clId="{418BFF0D-7B0D-41B0-BCAB-975137076BC3}" dt="2025-01-15T15:15:12.544" v="992" actId="1076"/>
          <ac:picMkLst>
            <pc:docMk/>
            <pc:sldMk cId="737162203" sldId="286"/>
            <ac:picMk id="22" creationId="{3920A285-42D8-841A-2DB3-3E2FC00D4C61}"/>
          </ac:picMkLst>
        </pc:picChg>
        <pc:picChg chg="mod">
          <ac:chgData name="Chiara Carparelli" userId="180f3d35-a2eb-41c0-9132-e12bb1d9963a" providerId="ADAL" clId="{418BFF0D-7B0D-41B0-BCAB-975137076BC3}" dt="2025-01-15T15:15:12.544" v="992" actId="1076"/>
          <ac:picMkLst>
            <pc:docMk/>
            <pc:sldMk cId="737162203" sldId="286"/>
            <ac:picMk id="23" creationId="{D57C4EA8-8309-7528-D352-64AF83A99D69}"/>
          </ac:picMkLst>
        </pc:picChg>
        <pc:picChg chg="mod">
          <ac:chgData name="Chiara Carparelli" userId="180f3d35-a2eb-41c0-9132-e12bb1d9963a" providerId="ADAL" clId="{418BFF0D-7B0D-41B0-BCAB-975137076BC3}" dt="2025-01-15T15:15:12.544" v="992" actId="1076"/>
          <ac:picMkLst>
            <pc:docMk/>
            <pc:sldMk cId="737162203" sldId="286"/>
            <ac:picMk id="24" creationId="{18886816-03F3-6007-2CCC-2826792265CF}"/>
          </ac:picMkLst>
        </pc:picChg>
        <pc:picChg chg="mod">
          <ac:chgData name="Chiara Carparelli" userId="180f3d35-a2eb-41c0-9132-e12bb1d9963a" providerId="ADAL" clId="{418BFF0D-7B0D-41B0-BCAB-975137076BC3}" dt="2025-01-15T15:15:12.544" v="992" actId="1076"/>
          <ac:picMkLst>
            <pc:docMk/>
            <pc:sldMk cId="737162203" sldId="286"/>
            <ac:picMk id="25" creationId="{1C6E0D15-5700-D620-87D0-68B9F79BC15C}"/>
          </ac:picMkLst>
        </pc:picChg>
        <pc:picChg chg="mod">
          <ac:chgData name="Chiara Carparelli" userId="180f3d35-a2eb-41c0-9132-e12bb1d9963a" providerId="ADAL" clId="{418BFF0D-7B0D-41B0-BCAB-975137076BC3}" dt="2025-01-15T15:15:12.544" v="992" actId="1076"/>
          <ac:picMkLst>
            <pc:docMk/>
            <pc:sldMk cId="737162203" sldId="286"/>
            <ac:picMk id="26" creationId="{B1976204-EDAE-4A32-A340-C87AD6F22F61}"/>
          </ac:picMkLst>
        </pc:picChg>
        <pc:picChg chg="mod">
          <ac:chgData name="Chiara Carparelli" userId="180f3d35-a2eb-41c0-9132-e12bb1d9963a" providerId="ADAL" clId="{418BFF0D-7B0D-41B0-BCAB-975137076BC3}" dt="2025-01-15T15:15:12.544" v="992" actId="1076"/>
          <ac:picMkLst>
            <pc:docMk/>
            <pc:sldMk cId="737162203" sldId="286"/>
            <ac:picMk id="27" creationId="{90091B2F-6DB2-BBFE-3640-2E6F5EA76C63}"/>
          </ac:picMkLst>
        </pc:picChg>
        <pc:picChg chg="mod">
          <ac:chgData name="Chiara Carparelli" userId="180f3d35-a2eb-41c0-9132-e12bb1d9963a" providerId="ADAL" clId="{418BFF0D-7B0D-41B0-BCAB-975137076BC3}" dt="2025-01-15T15:15:12.544" v="992" actId="1076"/>
          <ac:picMkLst>
            <pc:docMk/>
            <pc:sldMk cId="737162203" sldId="286"/>
            <ac:picMk id="28" creationId="{C9612F66-41CD-AD66-1B62-A0A051D3DF8B}"/>
          </ac:picMkLst>
        </pc:picChg>
        <pc:picChg chg="mod">
          <ac:chgData name="Chiara Carparelli" userId="180f3d35-a2eb-41c0-9132-e12bb1d9963a" providerId="ADAL" clId="{418BFF0D-7B0D-41B0-BCAB-975137076BC3}" dt="2025-01-15T15:15:12.544" v="992" actId="1076"/>
          <ac:picMkLst>
            <pc:docMk/>
            <pc:sldMk cId="737162203" sldId="286"/>
            <ac:picMk id="29" creationId="{03D39669-7DB6-DD1B-DC6F-AD76503523AF}"/>
          </ac:picMkLst>
        </pc:picChg>
        <pc:picChg chg="mod">
          <ac:chgData name="Chiara Carparelli" userId="180f3d35-a2eb-41c0-9132-e12bb1d9963a" providerId="ADAL" clId="{418BFF0D-7B0D-41B0-BCAB-975137076BC3}" dt="2025-01-15T15:15:12.544" v="992" actId="1076"/>
          <ac:picMkLst>
            <pc:docMk/>
            <pc:sldMk cId="737162203" sldId="286"/>
            <ac:picMk id="30" creationId="{502E44DC-E5FA-0970-C40B-E8C885097A45}"/>
          </ac:picMkLst>
        </pc:picChg>
        <pc:picChg chg="mod">
          <ac:chgData name="Chiara Carparelli" userId="180f3d35-a2eb-41c0-9132-e12bb1d9963a" providerId="ADAL" clId="{418BFF0D-7B0D-41B0-BCAB-975137076BC3}" dt="2025-01-15T15:15:12.544" v="992" actId="1076"/>
          <ac:picMkLst>
            <pc:docMk/>
            <pc:sldMk cId="737162203" sldId="286"/>
            <ac:picMk id="31" creationId="{F0C1612D-08AC-A713-6D6B-D9CEB21DB3F8}"/>
          </ac:picMkLst>
        </pc:picChg>
        <pc:picChg chg="mod">
          <ac:chgData name="Chiara Carparelli" userId="180f3d35-a2eb-41c0-9132-e12bb1d9963a" providerId="ADAL" clId="{418BFF0D-7B0D-41B0-BCAB-975137076BC3}" dt="2025-01-15T15:15:12.544" v="992" actId="1076"/>
          <ac:picMkLst>
            <pc:docMk/>
            <pc:sldMk cId="737162203" sldId="286"/>
            <ac:picMk id="32" creationId="{D256AF04-B24A-43C8-A792-878B776487BE}"/>
          </ac:picMkLst>
        </pc:picChg>
        <pc:picChg chg="mod">
          <ac:chgData name="Chiara Carparelli" userId="180f3d35-a2eb-41c0-9132-e12bb1d9963a" providerId="ADAL" clId="{418BFF0D-7B0D-41B0-BCAB-975137076BC3}" dt="2025-01-15T15:15:12.544" v="992" actId="1076"/>
          <ac:picMkLst>
            <pc:docMk/>
            <pc:sldMk cId="737162203" sldId="286"/>
            <ac:picMk id="33" creationId="{1EF6BEE4-4C66-A430-22D5-4B38DAB55220}"/>
          </ac:picMkLst>
        </pc:picChg>
        <pc:picChg chg="mod">
          <ac:chgData name="Chiara Carparelli" userId="180f3d35-a2eb-41c0-9132-e12bb1d9963a" providerId="ADAL" clId="{418BFF0D-7B0D-41B0-BCAB-975137076BC3}" dt="2025-01-15T15:15:12.544" v="992" actId="1076"/>
          <ac:picMkLst>
            <pc:docMk/>
            <pc:sldMk cId="737162203" sldId="286"/>
            <ac:picMk id="34" creationId="{D17FEEA6-E3A4-60DC-79CC-BA4D703A0A81}"/>
          </ac:picMkLst>
        </pc:picChg>
      </pc:sldChg>
      <pc:sldChg chg="modSp add mod modNotesTx">
        <pc:chgData name="Chiara Carparelli" userId="180f3d35-a2eb-41c0-9132-e12bb1d9963a" providerId="ADAL" clId="{418BFF0D-7B0D-41B0-BCAB-975137076BC3}" dt="2025-01-15T15:16:02.517" v="999" actId="313"/>
        <pc:sldMkLst>
          <pc:docMk/>
          <pc:sldMk cId="2042294200" sldId="287"/>
        </pc:sldMkLst>
        <pc:spChg chg="mod">
          <ac:chgData name="Chiara Carparelli" userId="180f3d35-a2eb-41c0-9132-e12bb1d9963a" providerId="ADAL" clId="{418BFF0D-7B0D-41B0-BCAB-975137076BC3}" dt="2025-01-15T15:15:45.056" v="995"/>
          <ac:spMkLst>
            <pc:docMk/>
            <pc:sldMk cId="2042294200" sldId="287"/>
            <ac:spMk id="2" creationId="{950DE5B8-B7DB-A6B7-0ED3-796AF66EF0EA}"/>
          </ac:spMkLst>
        </pc:spChg>
        <pc:spChg chg="mod">
          <ac:chgData name="Chiara Carparelli" userId="180f3d35-a2eb-41c0-9132-e12bb1d9963a" providerId="ADAL" clId="{418BFF0D-7B0D-41B0-BCAB-975137076BC3}" dt="2025-01-15T15:16:02.517" v="999" actId="313"/>
          <ac:spMkLst>
            <pc:docMk/>
            <pc:sldMk cId="2042294200" sldId="287"/>
            <ac:spMk id="3" creationId="{F952C609-D7E0-AF20-C693-7B5D7AF55900}"/>
          </ac:spMkLst>
        </pc:spChg>
      </pc:sldChg>
      <pc:sldChg chg="modSp add mod modNotesTx">
        <pc:chgData name="Chiara Carparelli" userId="180f3d35-a2eb-41c0-9132-e12bb1d9963a" providerId="ADAL" clId="{418BFF0D-7B0D-41B0-BCAB-975137076BC3}" dt="2025-01-15T15:17:56.208" v="1011" actId="20577"/>
        <pc:sldMkLst>
          <pc:docMk/>
          <pc:sldMk cId="33913421" sldId="288"/>
        </pc:sldMkLst>
        <pc:spChg chg="mod">
          <ac:chgData name="Chiara Carparelli" userId="180f3d35-a2eb-41c0-9132-e12bb1d9963a" providerId="ADAL" clId="{418BFF0D-7B0D-41B0-BCAB-975137076BC3}" dt="2025-01-15T15:16:14.228" v="1000"/>
          <ac:spMkLst>
            <pc:docMk/>
            <pc:sldMk cId="33913421" sldId="288"/>
            <ac:spMk id="2" creationId="{950DE5B8-B7DB-A6B7-0ED3-796AF66EF0EA}"/>
          </ac:spMkLst>
        </pc:spChg>
        <pc:spChg chg="mod">
          <ac:chgData name="Chiara Carparelli" userId="180f3d35-a2eb-41c0-9132-e12bb1d9963a" providerId="ADAL" clId="{418BFF0D-7B0D-41B0-BCAB-975137076BC3}" dt="2025-01-15T15:17:56.208" v="1011" actId="20577"/>
          <ac:spMkLst>
            <pc:docMk/>
            <pc:sldMk cId="33913421" sldId="288"/>
            <ac:spMk id="3" creationId="{F952C609-D7E0-AF20-C693-7B5D7AF559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1" i="0" u="none" strike="noStrike" kern="1200" cap="all" spc="120" normalizeH="0" baseline="0">
                <a:solidFill>
                  <a:sysClr val="windowText" lastClr="000000">
                    <a:lumMod val="65000"/>
                    <a:lumOff val="35000"/>
                  </a:sysClr>
                </a:solidFill>
                <a:latin typeface="+mn-lt"/>
                <a:ea typeface="+mn-ea"/>
                <a:cs typeface="+mn-cs"/>
              </a:defRPr>
            </a:pPr>
            <a:r>
              <a:rPr lang="en-GB" sz="1600" b="0" i="0" baseline="0">
                <a:effectLst/>
                <a:latin typeface="Roboto" panose="02000000000000000000" pitchFamily="2" charset="0"/>
                <a:ea typeface="Roboto" panose="02000000000000000000" pitchFamily="2" charset="0"/>
              </a:rPr>
              <a:t>Constraints for the rectangular &amp; square bricks</a:t>
            </a:r>
            <a:endParaRPr lang="en-GB" sz="1600">
              <a:effectLst/>
              <a:latin typeface="Roboto" panose="02000000000000000000" pitchFamily="2" charset="0"/>
              <a:ea typeface="Roboto" panose="02000000000000000000" pitchFamily="2" charset="0"/>
            </a:endParaRPr>
          </a:p>
        </c:rich>
      </c:tx>
      <c:layout>
        <c:manualLayout>
          <c:xMode val="edge"/>
          <c:yMode val="edge"/>
          <c:x val="0.11746666821743294"/>
          <c:y val="0"/>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1" i="0" u="none" strike="noStrike" kern="1200" cap="all" spc="120" normalizeH="0" baseline="0">
              <a:solidFill>
                <a:sysClr val="windowText" lastClr="000000">
                  <a:lumMod val="65000"/>
                  <a:lumOff val="35000"/>
                </a:sysClr>
              </a:solidFill>
              <a:latin typeface="+mn-lt"/>
              <a:ea typeface="+mn-ea"/>
              <a:cs typeface="+mn-cs"/>
            </a:defRPr>
          </a:pPr>
          <a:endParaRPr lang="en-US"/>
        </a:p>
      </c:txPr>
    </c:title>
    <c:autoTitleDeleted val="0"/>
    <c:plotArea>
      <c:layout>
        <c:manualLayout>
          <c:layoutTarget val="inner"/>
          <c:xMode val="edge"/>
          <c:yMode val="edge"/>
          <c:x val="4.0920845012541826E-2"/>
          <c:y val="0.20894754958908826"/>
          <c:w val="0.93768071273217879"/>
          <c:h val="0.74513698082821611"/>
        </c:manualLayout>
      </c:layout>
      <c:scatterChart>
        <c:scatterStyle val="lineMarker"/>
        <c:varyColors val="0"/>
        <c:ser>
          <c:idx val="0"/>
          <c:order val="0"/>
          <c:tx>
            <c:v>Rectangle Bricks</c:v>
          </c:tx>
          <c:spPr>
            <a:ln w="22225" cap="rnd">
              <a:solidFill>
                <a:schemeClr val="accent1">
                  <a:lumMod val="50000"/>
                </a:schemeClr>
              </a:solidFill>
              <a:round/>
            </a:ln>
            <a:effectLst/>
          </c:spPr>
          <c:marker>
            <c:symbol val="none"/>
          </c:marker>
          <c:xVal>
            <c:numRef>
              <c:f>Sheet1!$A$2:$A$5</c:f>
              <c:numCache>
                <c:formatCode>General</c:formatCode>
                <c:ptCount val="4"/>
                <c:pt idx="0">
                  <c:v>-1</c:v>
                </c:pt>
                <c:pt idx="1">
                  <c:v>0</c:v>
                </c:pt>
                <c:pt idx="2">
                  <c:v>3</c:v>
                </c:pt>
                <c:pt idx="3">
                  <c:v>4</c:v>
                </c:pt>
              </c:numCache>
            </c:numRef>
          </c:xVal>
          <c:yVal>
            <c:numRef>
              <c:f>Sheet1!$B$2:$B$5</c:f>
              <c:numCache>
                <c:formatCode>General</c:formatCode>
                <c:ptCount val="4"/>
                <c:pt idx="0">
                  <c:v>8</c:v>
                </c:pt>
                <c:pt idx="1">
                  <c:v>6</c:v>
                </c:pt>
                <c:pt idx="2">
                  <c:v>0</c:v>
                </c:pt>
                <c:pt idx="3">
                  <c:v>-2</c:v>
                </c:pt>
              </c:numCache>
            </c:numRef>
          </c:yVal>
          <c:smooth val="0"/>
          <c:extLst>
            <c:ext xmlns:c16="http://schemas.microsoft.com/office/drawing/2014/chart" uri="{C3380CC4-5D6E-409C-BE32-E72D297353CC}">
              <c16:uniqueId val="{00000000-3192-420C-8951-1B1AF89A145B}"/>
            </c:ext>
          </c:extLst>
        </c:ser>
        <c:ser>
          <c:idx val="1"/>
          <c:order val="1"/>
          <c:tx>
            <c:v>Square Bricks</c:v>
          </c:tx>
          <c:spPr>
            <a:ln w="22225" cap="rnd">
              <a:solidFill>
                <a:srgbClr val="FF0000"/>
              </a:solidFill>
              <a:round/>
            </a:ln>
            <a:effectLst/>
          </c:spPr>
          <c:marker>
            <c:symbol val="none"/>
          </c:marker>
          <c:xVal>
            <c:numRef>
              <c:f>Sheet1!$A$7:$A$10</c:f>
              <c:numCache>
                <c:formatCode>General</c:formatCode>
                <c:ptCount val="4"/>
                <c:pt idx="0">
                  <c:v>-1</c:v>
                </c:pt>
                <c:pt idx="1">
                  <c:v>0</c:v>
                </c:pt>
                <c:pt idx="2">
                  <c:v>4</c:v>
                </c:pt>
                <c:pt idx="3">
                  <c:v>5</c:v>
                </c:pt>
              </c:numCache>
            </c:numRef>
          </c:xVal>
          <c:yVal>
            <c:numRef>
              <c:f>Sheet1!$B$7:$B$10</c:f>
              <c:numCache>
                <c:formatCode>General</c:formatCode>
                <c:ptCount val="4"/>
                <c:pt idx="0">
                  <c:v>5</c:v>
                </c:pt>
                <c:pt idx="1">
                  <c:v>4</c:v>
                </c:pt>
                <c:pt idx="2">
                  <c:v>0</c:v>
                </c:pt>
                <c:pt idx="3">
                  <c:v>-1</c:v>
                </c:pt>
              </c:numCache>
            </c:numRef>
          </c:yVal>
          <c:smooth val="0"/>
          <c:extLst>
            <c:ext xmlns:c16="http://schemas.microsoft.com/office/drawing/2014/chart" uri="{C3380CC4-5D6E-409C-BE32-E72D297353CC}">
              <c16:uniqueId val="{00000001-3192-420C-8951-1B1AF89A145B}"/>
            </c:ext>
          </c:extLst>
        </c:ser>
        <c:dLbls>
          <c:showLegendKey val="0"/>
          <c:showVal val="0"/>
          <c:showCatName val="0"/>
          <c:showSerName val="0"/>
          <c:showPercent val="0"/>
          <c:showBubbleSize val="0"/>
        </c:dLbls>
        <c:axId val="1373508528"/>
        <c:axId val="1373515056"/>
      </c:scatterChart>
      <c:valAx>
        <c:axId val="1373508528"/>
        <c:scaling>
          <c:orientation val="minMax"/>
          <c:min val="-2"/>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50" b="0" i="0" u="none" strike="noStrike" kern="1200" cap="all" baseline="0">
                    <a:solidFill>
                      <a:schemeClr val="tx1">
                        <a:lumMod val="65000"/>
                        <a:lumOff val="35000"/>
                      </a:schemeClr>
                    </a:solidFill>
                    <a:latin typeface="Roboto" panose="02000000000000000000" pitchFamily="2" charset="0"/>
                    <a:ea typeface="Roboto" panose="02000000000000000000" pitchFamily="2" charset="0"/>
                    <a:cs typeface="+mn-cs"/>
                  </a:defRPr>
                </a:pPr>
                <a:r>
                  <a:rPr lang="en-US" sz="1050">
                    <a:latin typeface="Roboto" panose="02000000000000000000" pitchFamily="2" charset="0"/>
                    <a:ea typeface="Roboto" panose="02000000000000000000" pitchFamily="2" charset="0"/>
                  </a:rPr>
                  <a:t>No. Tables</a:t>
                </a:r>
              </a:p>
            </c:rich>
          </c:tx>
          <c:overlay val="0"/>
          <c:spPr>
            <a:noFill/>
            <a:ln>
              <a:noFill/>
            </a:ln>
            <a:effectLst/>
          </c:spPr>
          <c:txPr>
            <a:bodyPr rot="0" spcFirstLastPara="1" vertOverflow="ellipsis" vert="horz" wrap="square" anchor="ctr" anchorCtr="1"/>
            <a:lstStyle/>
            <a:p>
              <a:pPr>
                <a:defRPr sz="1050" b="0" i="0" u="none" strike="noStrike" kern="1200" cap="all"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73515056"/>
        <c:crosses val="autoZero"/>
        <c:crossBetween val="midCat"/>
        <c:majorUnit val="1"/>
      </c:valAx>
      <c:valAx>
        <c:axId val="1373515056"/>
        <c:scaling>
          <c:orientation val="minMax"/>
          <c:max val="7"/>
          <c:min val="-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50" b="0" i="0" u="none" strike="noStrike" kern="1200" cap="all" baseline="0">
                    <a:solidFill>
                      <a:schemeClr val="tx1">
                        <a:lumMod val="65000"/>
                        <a:lumOff val="35000"/>
                      </a:schemeClr>
                    </a:solidFill>
                    <a:latin typeface="Roboto" panose="02000000000000000000" pitchFamily="2" charset="0"/>
                    <a:ea typeface="Roboto" panose="02000000000000000000" pitchFamily="2" charset="0"/>
                    <a:cs typeface="+mn-cs"/>
                  </a:defRPr>
                </a:pPr>
                <a:r>
                  <a:rPr lang="en-US" sz="1050">
                    <a:latin typeface="Roboto" panose="02000000000000000000" pitchFamily="2" charset="0"/>
                    <a:ea typeface="Roboto" panose="02000000000000000000" pitchFamily="2" charset="0"/>
                  </a:rPr>
                  <a:t>No. Chairs</a:t>
                </a:r>
              </a:p>
            </c:rich>
          </c:tx>
          <c:overlay val="0"/>
          <c:spPr>
            <a:noFill/>
            <a:ln>
              <a:noFill/>
            </a:ln>
            <a:effectLst/>
          </c:spPr>
          <c:txPr>
            <a:bodyPr rot="-5400000" spcFirstLastPara="1" vertOverflow="ellipsis" vert="horz" wrap="square" anchor="ctr" anchorCtr="1"/>
            <a:lstStyle/>
            <a:p>
              <a:pPr>
                <a:defRPr sz="1050" b="0" i="0" u="none" strike="noStrike" kern="1200" cap="all"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73508528"/>
        <c:crosses val="autoZero"/>
        <c:crossBetween val="midCat"/>
        <c:majorUnit val="1"/>
      </c:valAx>
      <c:spPr>
        <a:noFill/>
        <a:ln>
          <a:noFill/>
        </a:ln>
        <a:effectLst/>
      </c:spPr>
    </c:plotArea>
    <c:legend>
      <c:legendPos val="t"/>
      <c:layout>
        <c:manualLayout>
          <c:xMode val="edge"/>
          <c:yMode val="edge"/>
          <c:x val="7.8911046341353708E-2"/>
          <c:y val="0.13535248538347275"/>
          <c:w val="0.85961959703338409"/>
          <c:h val="6.9286728503199391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n-US" b="0" dirty="0">
                <a:latin typeface="Roboto" panose="02000000000000000000" pitchFamily="2" charset="0"/>
                <a:ea typeface="Roboto" panose="02000000000000000000" pitchFamily="2" charset="0"/>
              </a:rPr>
              <a:t>Constraints for the rectangular &amp; square bricks</a:t>
            </a:r>
          </a:p>
        </c:rich>
      </c:tx>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2.9560185185185186E-2"/>
          <c:y val="0.24017329066462326"/>
          <c:w val="0.94998628257887519"/>
          <c:h val="0.71425789760348579"/>
        </c:manualLayout>
      </c:layout>
      <c:scatterChart>
        <c:scatterStyle val="lineMarker"/>
        <c:varyColors val="0"/>
        <c:ser>
          <c:idx val="0"/>
          <c:order val="0"/>
          <c:tx>
            <c:v>Rectangle Bricks</c:v>
          </c:tx>
          <c:spPr>
            <a:ln w="22225" cap="rnd">
              <a:solidFill>
                <a:srgbClr val="1F4E79"/>
              </a:solidFill>
              <a:round/>
            </a:ln>
            <a:effectLst/>
          </c:spPr>
          <c:marker>
            <c:symbol val="none"/>
          </c:marker>
          <c:xVal>
            <c:numRef>
              <c:f>Sheet1!$A$2:$A$5</c:f>
              <c:numCache>
                <c:formatCode>General</c:formatCode>
                <c:ptCount val="4"/>
                <c:pt idx="0">
                  <c:v>-1</c:v>
                </c:pt>
                <c:pt idx="1">
                  <c:v>0</c:v>
                </c:pt>
                <c:pt idx="2">
                  <c:v>3</c:v>
                </c:pt>
                <c:pt idx="3">
                  <c:v>4</c:v>
                </c:pt>
              </c:numCache>
            </c:numRef>
          </c:xVal>
          <c:yVal>
            <c:numRef>
              <c:f>Sheet1!$B$2:$B$5</c:f>
              <c:numCache>
                <c:formatCode>General</c:formatCode>
                <c:ptCount val="4"/>
                <c:pt idx="0">
                  <c:v>8</c:v>
                </c:pt>
                <c:pt idx="1">
                  <c:v>6</c:v>
                </c:pt>
                <c:pt idx="2">
                  <c:v>0</c:v>
                </c:pt>
                <c:pt idx="3">
                  <c:v>-2</c:v>
                </c:pt>
              </c:numCache>
            </c:numRef>
          </c:yVal>
          <c:smooth val="0"/>
          <c:extLst>
            <c:ext xmlns:c16="http://schemas.microsoft.com/office/drawing/2014/chart" uri="{C3380CC4-5D6E-409C-BE32-E72D297353CC}">
              <c16:uniqueId val="{00000000-B74D-4CB7-A6D2-D7C64E32619E}"/>
            </c:ext>
          </c:extLst>
        </c:ser>
        <c:ser>
          <c:idx val="1"/>
          <c:order val="1"/>
          <c:tx>
            <c:v>Square Bricks</c:v>
          </c:tx>
          <c:spPr>
            <a:ln w="22225" cap="rnd">
              <a:solidFill>
                <a:srgbClr val="FF0000"/>
              </a:solidFill>
              <a:round/>
            </a:ln>
            <a:effectLst/>
          </c:spPr>
          <c:marker>
            <c:symbol val="none"/>
          </c:marker>
          <c:xVal>
            <c:numRef>
              <c:f>Sheet1!$A$7:$A$10</c:f>
              <c:numCache>
                <c:formatCode>General</c:formatCode>
                <c:ptCount val="4"/>
                <c:pt idx="0">
                  <c:v>-1</c:v>
                </c:pt>
                <c:pt idx="1">
                  <c:v>0</c:v>
                </c:pt>
                <c:pt idx="2">
                  <c:v>4</c:v>
                </c:pt>
                <c:pt idx="3">
                  <c:v>5</c:v>
                </c:pt>
              </c:numCache>
            </c:numRef>
          </c:xVal>
          <c:yVal>
            <c:numRef>
              <c:f>Sheet1!$B$7:$B$10</c:f>
              <c:numCache>
                <c:formatCode>General</c:formatCode>
                <c:ptCount val="4"/>
                <c:pt idx="0">
                  <c:v>5</c:v>
                </c:pt>
                <c:pt idx="1">
                  <c:v>4</c:v>
                </c:pt>
                <c:pt idx="2">
                  <c:v>0</c:v>
                </c:pt>
                <c:pt idx="3">
                  <c:v>-1</c:v>
                </c:pt>
              </c:numCache>
            </c:numRef>
          </c:yVal>
          <c:smooth val="0"/>
          <c:extLst>
            <c:ext xmlns:c16="http://schemas.microsoft.com/office/drawing/2014/chart" uri="{C3380CC4-5D6E-409C-BE32-E72D297353CC}">
              <c16:uniqueId val="{00000001-B74D-4CB7-A6D2-D7C64E32619E}"/>
            </c:ext>
          </c:extLst>
        </c:ser>
        <c:ser>
          <c:idx val="2"/>
          <c:order val="2"/>
          <c:tx>
            <c:v>Furniture combinations</c:v>
          </c:tx>
          <c:spPr>
            <a:ln w="25400" cap="rnd">
              <a:noFill/>
              <a:round/>
            </a:ln>
            <a:effectLst/>
          </c:spPr>
          <c:marker>
            <c:symbol val="diamond"/>
            <c:size val="9"/>
            <c:spPr>
              <a:solidFill>
                <a:srgbClr val="505759"/>
              </a:solidFill>
              <a:ln w="9525">
                <a:solidFill>
                  <a:srgbClr val="505759"/>
                </a:solidFill>
                <a:round/>
              </a:ln>
              <a:effectLst/>
            </c:spPr>
          </c:marker>
          <c:xVal>
            <c:numRef>
              <c:f>Sheet1!$A$16:$A$20</c:f>
              <c:numCache>
                <c:formatCode>General</c:formatCode>
                <c:ptCount val="5"/>
                <c:pt idx="0">
                  <c:v>2</c:v>
                </c:pt>
                <c:pt idx="1">
                  <c:v>1</c:v>
                </c:pt>
                <c:pt idx="2">
                  <c:v>3</c:v>
                </c:pt>
                <c:pt idx="3">
                  <c:v>2</c:v>
                </c:pt>
                <c:pt idx="4">
                  <c:v>0</c:v>
                </c:pt>
              </c:numCache>
            </c:numRef>
          </c:xVal>
          <c:yVal>
            <c:numRef>
              <c:f>Sheet1!$B$16:$B$20</c:f>
              <c:numCache>
                <c:formatCode>General</c:formatCode>
                <c:ptCount val="5"/>
                <c:pt idx="0">
                  <c:v>2</c:v>
                </c:pt>
                <c:pt idx="1">
                  <c:v>3</c:v>
                </c:pt>
                <c:pt idx="2">
                  <c:v>0</c:v>
                </c:pt>
                <c:pt idx="3">
                  <c:v>1</c:v>
                </c:pt>
                <c:pt idx="4">
                  <c:v>4</c:v>
                </c:pt>
              </c:numCache>
            </c:numRef>
          </c:yVal>
          <c:smooth val="0"/>
          <c:extLst>
            <c:ext xmlns:c16="http://schemas.microsoft.com/office/drawing/2014/chart" uri="{C3380CC4-5D6E-409C-BE32-E72D297353CC}">
              <c16:uniqueId val="{00000002-B74D-4CB7-A6D2-D7C64E32619E}"/>
            </c:ext>
          </c:extLst>
        </c:ser>
        <c:dLbls>
          <c:showLegendKey val="0"/>
          <c:showVal val="0"/>
          <c:showCatName val="0"/>
          <c:showSerName val="0"/>
          <c:showPercent val="0"/>
          <c:showBubbleSize val="0"/>
        </c:dLbls>
        <c:axId val="1147077664"/>
        <c:axId val="1146380960"/>
      </c:scatterChart>
      <c:valAx>
        <c:axId val="1147077664"/>
        <c:scaling>
          <c:orientation val="minMax"/>
          <c:min val="-2"/>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50" b="0" i="0" u="none" strike="noStrike" kern="1200" cap="all" baseline="0">
                    <a:solidFill>
                      <a:schemeClr val="tx1">
                        <a:lumMod val="65000"/>
                        <a:lumOff val="35000"/>
                      </a:schemeClr>
                    </a:solidFill>
                    <a:latin typeface="Roboto" panose="02000000000000000000" pitchFamily="2" charset="0"/>
                    <a:ea typeface="Roboto" panose="02000000000000000000" pitchFamily="2" charset="0"/>
                    <a:cs typeface="+mn-cs"/>
                  </a:defRPr>
                </a:pPr>
                <a:r>
                  <a:rPr lang="en-US" sz="1050" dirty="0">
                    <a:latin typeface="Roboto" panose="02000000000000000000" pitchFamily="2" charset="0"/>
                    <a:ea typeface="Roboto" panose="02000000000000000000" pitchFamily="2" charset="0"/>
                  </a:rPr>
                  <a:t>No. Tables</a:t>
                </a:r>
              </a:p>
            </c:rich>
          </c:tx>
          <c:overlay val="0"/>
          <c:spPr>
            <a:noFill/>
            <a:ln>
              <a:noFill/>
            </a:ln>
            <a:effectLst/>
          </c:spPr>
          <c:txPr>
            <a:bodyPr rot="0" spcFirstLastPara="1" vertOverflow="ellipsis" vert="horz" wrap="square" anchor="ctr" anchorCtr="1"/>
            <a:lstStyle/>
            <a:p>
              <a:pPr>
                <a:defRPr sz="1050" b="0" i="0" u="none" strike="noStrike" kern="1200" cap="all"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6380960"/>
        <c:crosses val="autoZero"/>
        <c:crossBetween val="midCat"/>
        <c:majorUnit val="1"/>
      </c:valAx>
      <c:valAx>
        <c:axId val="1146380960"/>
        <c:scaling>
          <c:orientation val="minMax"/>
          <c:max val="7"/>
          <c:min val="-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50" b="0" i="0" u="none" strike="noStrike" kern="1200" cap="all" baseline="0">
                    <a:solidFill>
                      <a:schemeClr val="tx1">
                        <a:lumMod val="65000"/>
                        <a:lumOff val="35000"/>
                      </a:schemeClr>
                    </a:solidFill>
                    <a:latin typeface="Roboto" panose="02000000000000000000" pitchFamily="2" charset="0"/>
                    <a:ea typeface="Roboto" panose="02000000000000000000" pitchFamily="2" charset="0"/>
                    <a:cs typeface="+mn-cs"/>
                  </a:defRPr>
                </a:pPr>
                <a:r>
                  <a:rPr lang="en-US" sz="1050" dirty="0">
                    <a:latin typeface="Roboto" panose="02000000000000000000" pitchFamily="2" charset="0"/>
                    <a:ea typeface="Roboto" panose="02000000000000000000" pitchFamily="2" charset="0"/>
                  </a:rPr>
                  <a:t>No. Chairs</a:t>
                </a:r>
              </a:p>
            </c:rich>
          </c:tx>
          <c:overlay val="0"/>
          <c:spPr>
            <a:noFill/>
            <a:ln>
              <a:noFill/>
            </a:ln>
            <a:effectLst/>
          </c:spPr>
          <c:txPr>
            <a:bodyPr rot="-5400000" spcFirstLastPara="1" vertOverflow="ellipsis" vert="horz" wrap="square" anchor="ctr" anchorCtr="1"/>
            <a:lstStyle/>
            <a:p>
              <a:pPr>
                <a:defRPr sz="1050" b="0" i="0" u="none" strike="noStrike" kern="1200" cap="all"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7077664"/>
        <c:crosses val="autoZero"/>
        <c:crossBetween val="midCat"/>
        <c:majorUnit val="1"/>
      </c:valAx>
      <c:spPr>
        <a:noFill/>
        <a:ln>
          <a:noFill/>
        </a:ln>
        <a:effectLst/>
      </c:spPr>
    </c:plotArea>
    <c:legend>
      <c:legendPos val="t"/>
      <c:layout>
        <c:manualLayout>
          <c:xMode val="edge"/>
          <c:yMode val="edge"/>
          <c:x val="6.9908436213991773E-2"/>
          <c:y val="0.15632897603485837"/>
          <c:w val="0.85582767489711931"/>
          <c:h val="6.8156862745098037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Roboto" panose="02000000000000000000" pitchFamily="2" charset="0"/>
              <a:ea typeface="Roboto" panose="02000000000000000000" pitchFamily="2" charset="0"/>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1">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41">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9ADC93-5B8A-4A27-8B24-DA87A3015183}" type="datetimeFigureOut">
              <a:rPr lang="en-GB" smtClean="0"/>
              <a:t>15/01/2025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4977E1-FAB7-45C4-B365-421EA6D5F50F}" type="slidenum">
              <a:rPr lang="en-GB" smtClean="0"/>
              <a:t>‹#›</a:t>
            </a:fld>
            <a:endParaRPr lang="en-GB"/>
          </a:p>
        </p:txBody>
      </p:sp>
    </p:spTree>
    <p:extLst>
      <p:ext uri="{BB962C8B-B14F-4D97-AF65-F5344CB8AC3E}">
        <p14:creationId xmlns:p14="http://schemas.microsoft.com/office/powerpoint/2010/main" val="3906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Roboto" panose="02000000000000000000" pitchFamily="2" charset="0"/>
                <a:ea typeface="Roboto" panose="02000000000000000000" pitchFamily="2" charset="0"/>
              </a:rPr>
              <a:t>The aims of this workshop are:</a:t>
            </a:r>
          </a:p>
          <a:p>
            <a:endParaRPr lang="en-GB" dirty="0">
              <a:latin typeface="Roboto" panose="02000000000000000000" pitchFamily="2" charset="0"/>
              <a:ea typeface="Roboto" panose="02000000000000000000" pitchFamily="2" charset="0"/>
            </a:endParaRPr>
          </a:p>
          <a:p>
            <a:r>
              <a:rPr lang="en-GB" dirty="0">
                <a:latin typeface="Roboto" panose="02000000000000000000" pitchFamily="2" charset="0"/>
                <a:ea typeface="Roboto" panose="02000000000000000000" pitchFamily="2" charset="0"/>
              </a:rPr>
              <a:t>-To understand linear programming and the types of problems that are solved with linear programming.</a:t>
            </a:r>
          </a:p>
          <a:p>
            <a:endParaRPr lang="en-GB" dirty="0">
              <a:latin typeface="Roboto" panose="02000000000000000000" pitchFamily="2" charset="0"/>
              <a:ea typeface="Roboto" panose="02000000000000000000" pitchFamily="2" charset="0"/>
            </a:endParaRPr>
          </a:p>
          <a:p>
            <a:r>
              <a:rPr lang="en-GB" dirty="0">
                <a:latin typeface="Roboto" panose="02000000000000000000" pitchFamily="2" charset="0"/>
                <a:ea typeface="Roboto" panose="02000000000000000000" pitchFamily="2" charset="0"/>
              </a:rPr>
              <a:t>-To understand how maths and operational research are used in real life.</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1</a:t>
            </a:fld>
            <a:endParaRPr lang="en-GB"/>
          </a:p>
        </p:txBody>
      </p:sp>
    </p:spTree>
    <p:extLst>
      <p:ext uri="{BB962C8B-B14F-4D97-AF65-F5344CB8AC3E}">
        <p14:creationId xmlns:p14="http://schemas.microsoft.com/office/powerpoint/2010/main" val="4031851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rgbClr val="93328E"/>
                </a:solidFill>
                <a:effectLst/>
                <a:latin typeface="Roboto" panose="02000000000000000000" pitchFamily="2" charset="0"/>
                <a:ea typeface="Roboto" panose="02000000000000000000" pitchFamily="2" charset="0"/>
              </a:rPr>
              <a:t>Student Worksheet Question 6</a:t>
            </a:r>
          </a:p>
          <a:p>
            <a:r>
              <a:rPr lang="en-GB" sz="1200" kern="1200" dirty="0">
                <a:solidFill>
                  <a:schemeClr val="tx1"/>
                </a:solidFill>
                <a:effectLst/>
                <a:latin typeface="Roboto" panose="02000000000000000000" pitchFamily="2" charset="0"/>
                <a:ea typeface="Roboto" panose="02000000000000000000" pitchFamily="2" charset="0"/>
              </a:rPr>
              <a:t>Equation for square Lego bricks constraint</a:t>
            </a:r>
          </a:p>
          <a:p>
            <a:r>
              <a:rPr lang="en-GB" sz="1200" kern="1200" dirty="0">
                <a:solidFill>
                  <a:schemeClr val="tx1"/>
                </a:solidFill>
                <a:effectLst/>
                <a:latin typeface="Roboto" panose="02000000000000000000" pitchFamily="2" charset="0"/>
                <a:ea typeface="Roboto" panose="02000000000000000000" pitchFamily="2" charset="0"/>
              </a:rPr>
              <a:t> </a:t>
            </a:r>
          </a:p>
          <a:p>
            <a:pPr lvl="0"/>
            <a:r>
              <a:rPr lang="en-GB" sz="1200" kern="1200" dirty="0">
                <a:solidFill>
                  <a:schemeClr val="tx1"/>
                </a:solidFill>
                <a:effectLst/>
                <a:latin typeface="Roboto" panose="02000000000000000000" pitchFamily="2" charset="0"/>
                <a:ea typeface="Roboto" panose="02000000000000000000" pitchFamily="2" charset="0"/>
              </a:rPr>
              <a:t> </a:t>
            </a:r>
            <a:r>
              <a:rPr lang="en-GB" dirty="0">
                <a:latin typeface="Roboto" panose="02000000000000000000" pitchFamily="2" charset="0"/>
                <a:ea typeface="Roboto" panose="02000000000000000000" pitchFamily="2" charset="0"/>
              </a:rPr>
              <a:t>2t + 2c ≤ 8</a:t>
            </a:r>
          </a:p>
          <a:p>
            <a:r>
              <a:rPr lang="en-GB" dirty="0">
                <a:latin typeface="Roboto" panose="02000000000000000000" pitchFamily="2" charset="0"/>
                <a:ea typeface="Roboto" panose="02000000000000000000" pitchFamily="2" charset="0"/>
              </a:rPr>
              <a:t>Where</a:t>
            </a:r>
          </a:p>
          <a:p>
            <a:pPr lvl="0"/>
            <a:r>
              <a:rPr lang="en-GB" dirty="0">
                <a:latin typeface="Roboto" panose="02000000000000000000" pitchFamily="2" charset="0"/>
                <a:ea typeface="Roboto" panose="02000000000000000000" pitchFamily="2" charset="0"/>
              </a:rPr>
              <a:t>(1</a:t>
            </a:r>
            <a:r>
              <a:rPr lang="en-GB" baseline="30000" dirty="0">
                <a:latin typeface="Roboto" panose="02000000000000000000" pitchFamily="2" charset="0"/>
                <a:ea typeface="Roboto" panose="02000000000000000000" pitchFamily="2" charset="0"/>
              </a:rPr>
              <a:t>st</a:t>
            </a:r>
            <a:r>
              <a:rPr lang="en-GB" dirty="0">
                <a:latin typeface="Roboto" panose="02000000000000000000" pitchFamily="2" charset="0"/>
                <a:ea typeface="Roboto" panose="02000000000000000000" pitchFamily="2" charset="0"/>
              </a:rPr>
              <a:t>) 2 = no. square bricks needed to produce a table</a:t>
            </a:r>
          </a:p>
          <a:p>
            <a:pPr lvl="0"/>
            <a:r>
              <a:rPr lang="en-GB" dirty="0">
                <a:latin typeface="Roboto" panose="02000000000000000000" pitchFamily="2" charset="0"/>
                <a:ea typeface="Roboto" panose="02000000000000000000" pitchFamily="2" charset="0"/>
              </a:rPr>
              <a:t>t = no. tables produced</a:t>
            </a:r>
          </a:p>
          <a:p>
            <a:pPr lvl="0"/>
            <a:r>
              <a:rPr lang="en-GB" dirty="0">
                <a:latin typeface="Roboto" panose="02000000000000000000" pitchFamily="2" charset="0"/>
                <a:ea typeface="Roboto" panose="02000000000000000000" pitchFamily="2" charset="0"/>
              </a:rPr>
              <a:t>(2</a:t>
            </a:r>
            <a:r>
              <a:rPr lang="en-GB" baseline="30000" dirty="0">
                <a:latin typeface="Roboto" panose="02000000000000000000" pitchFamily="2" charset="0"/>
                <a:ea typeface="Roboto" panose="02000000000000000000" pitchFamily="2" charset="0"/>
              </a:rPr>
              <a:t>nd</a:t>
            </a:r>
            <a:r>
              <a:rPr lang="en-GB" dirty="0">
                <a:latin typeface="Roboto" panose="02000000000000000000" pitchFamily="2" charset="0"/>
                <a:ea typeface="Roboto" panose="02000000000000000000" pitchFamily="2" charset="0"/>
              </a:rPr>
              <a:t>) 2= no. square bricks needed to produce a chair</a:t>
            </a:r>
          </a:p>
          <a:p>
            <a:pPr lvl="0"/>
            <a:r>
              <a:rPr lang="en-GB" dirty="0">
                <a:latin typeface="Roboto" panose="02000000000000000000" pitchFamily="2" charset="0"/>
                <a:ea typeface="Roboto" panose="02000000000000000000" pitchFamily="2" charset="0"/>
              </a:rPr>
              <a:t>c = no. chairs produced</a:t>
            </a:r>
          </a:p>
          <a:p>
            <a:pPr lvl="0"/>
            <a:r>
              <a:rPr lang="en-GB" dirty="0">
                <a:latin typeface="Roboto" panose="02000000000000000000" pitchFamily="2" charset="0"/>
                <a:ea typeface="Roboto" panose="02000000000000000000" pitchFamily="2" charset="0"/>
              </a:rPr>
              <a:t>6 = no. square bricks available</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10</a:t>
            </a:fld>
            <a:endParaRPr lang="en-GB"/>
          </a:p>
        </p:txBody>
      </p:sp>
    </p:spTree>
    <p:extLst>
      <p:ext uri="{BB962C8B-B14F-4D97-AF65-F5344CB8AC3E}">
        <p14:creationId xmlns:p14="http://schemas.microsoft.com/office/powerpoint/2010/main" val="1954364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Roboto" panose="02000000000000000000" pitchFamily="2" charset="0"/>
                <a:ea typeface="Roboto" panose="02000000000000000000" pitchFamily="2" charset="0"/>
              </a:rPr>
              <a:t>In order to plot the equations on a graph, the students can solve them as equalities. This will give them two points to plot before drawing a straight line through them. These equations are an </a:t>
            </a:r>
            <a:r>
              <a:rPr lang="en-GB" i="1" dirty="0" err="1">
                <a:latin typeface="Roboto" panose="02000000000000000000" pitchFamily="2" charset="0"/>
                <a:ea typeface="Roboto" panose="02000000000000000000" pitchFamily="2" charset="0"/>
              </a:rPr>
              <a:t>ax</a:t>
            </a:r>
            <a:r>
              <a:rPr lang="en-GB" dirty="0">
                <a:latin typeface="Roboto" panose="02000000000000000000" pitchFamily="2" charset="0"/>
                <a:ea typeface="Roboto" panose="02000000000000000000" pitchFamily="2" charset="0"/>
              </a:rPr>
              <a:t> + </a:t>
            </a:r>
            <a:r>
              <a:rPr lang="en-GB" i="1" dirty="0">
                <a:latin typeface="Roboto" panose="02000000000000000000" pitchFamily="2" charset="0"/>
                <a:ea typeface="Roboto" panose="02000000000000000000" pitchFamily="2" charset="0"/>
              </a:rPr>
              <a:t>by</a:t>
            </a:r>
            <a:r>
              <a:rPr lang="en-GB" dirty="0">
                <a:latin typeface="Roboto" panose="02000000000000000000" pitchFamily="2" charset="0"/>
                <a:ea typeface="Roboto" panose="02000000000000000000" pitchFamily="2" charset="0"/>
              </a:rPr>
              <a:t> = </a:t>
            </a:r>
            <a:r>
              <a:rPr lang="en-GB" i="1" dirty="0">
                <a:latin typeface="Roboto" panose="02000000000000000000" pitchFamily="2" charset="0"/>
                <a:ea typeface="Roboto" panose="02000000000000000000" pitchFamily="2" charset="0"/>
              </a:rPr>
              <a:t>c</a:t>
            </a:r>
            <a:r>
              <a:rPr lang="en-GB" dirty="0">
                <a:latin typeface="Roboto" panose="02000000000000000000" pitchFamily="2" charset="0"/>
                <a:ea typeface="Roboto" panose="02000000000000000000" pitchFamily="2" charset="0"/>
              </a:rPr>
              <a:t> variation of </a:t>
            </a:r>
            <a:r>
              <a:rPr lang="en-GB" i="1" dirty="0">
                <a:latin typeface="Roboto" panose="02000000000000000000" pitchFamily="2" charset="0"/>
                <a:ea typeface="Roboto" panose="02000000000000000000" pitchFamily="2" charset="0"/>
              </a:rPr>
              <a:t>y</a:t>
            </a:r>
            <a:r>
              <a:rPr lang="en-GB" dirty="0">
                <a:latin typeface="Roboto" panose="02000000000000000000" pitchFamily="2" charset="0"/>
                <a:ea typeface="Roboto" panose="02000000000000000000" pitchFamily="2" charset="0"/>
              </a:rPr>
              <a:t> = </a:t>
            </a:r>
            <a:r>
              <a:rPr lang="en-GB" i="1" dirty="0">
                <a:latin typeface="Roboto" panose="02000000000000000000" pitchFamily="2" charset="0"/>
                <a:ea typeface="Roboto" panose="02000000000000000000" pitchFamily="2" charset="0"/>
              </a:rPr>
              <a:t>mx</a:t>
            </a:r>
            <a:r>
              <a:rPr lang="en-GB" dirty="0">
                <a:latin typeface="Roboto" panose="02000000000000000000" pitchFamily="2" charset="0"/>
                <a:ea typeface="Roboto" panose="02000000000000000000" pitchFamily="2" charset="0"/>
              </a:rPr>
              <a:t> + </a:t>
            </a:r>
            <a:r>
              <a:rPr lang="en-GB" i="1" dirty="0">
                <a:latin typeface="Roboto" panose="02000000000000000000" pitchFamily="2" charset="0"/>
                <a:ea typeface="Roboto" panose="02000000000000000000" pitchFamily="2" charset="0"/>
              </a:rPr>
              <a:t>c</a:t>
            </a:r>
            <a:r>
              <a:rPr lang="en-GB" dirty="0">
                <a:latin typeface="Roboto" panose="02000000000000000000" pitchFamily="2" charset="0"/>
                <a:ea typeface="Roboto" panose="02000000000000000000" pitchFamily="2" charset="0"/>
              </a:rPr>
              <a:t>. </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11</a:t>
            </a:fld>
            <a:endParaRPr lang="en-GB"/>
          </a:p>
        </p:txBody>
      </p:sp>
    </p:spTree>
    <p:extLst>
      <p:ext uri="{BB962C8B-B14F-4D97-AF65-F5344CB8AC3E}">
        <p14:creationId xmlns:p14="http://schemas.microsoft.com/office/powerpoint/2010/main" val="3738398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latin typeface="Roboto" panose="02000000000000000000" pitchFamily="2" charset="0"/>
                <a:ea typeface="Roboto" panose="02000000000000000000" pitchFamily="2" charset="0"/>
              </a:rPr>
              <a:t>Students should set </a:t>
            </a:r>
            <a:r>
              <a:rPr lang="en-GB" b="1" dirty="0">
                <a:latin typeface="Roboto" panose="02000000000000000000" pitchFamily="2" charset="0"/>
                <a:ea typeface="Roboto" panose="02000000000000000000" pitchFamily="2" charset="0"/>
              </a:rPr>
              <a:t>t = 0</a:t>
            </a:r>
            <a:r>
              <a:rPr lang="en-GB" dirty="0">
                <a:latin typeface="Roboto" panose="02000000000000000000" pitchFamily="2" charset="0"/>
                <a:ea typeface="Roboto" panose="02000000000000000000" pitchFamily="2" charset="0"/>
              </a:rPr>
              <a:t> and solve to find the value of </a:t>
            </a:r>
            <a:r>
              <a:rPr lang="en-GB" b="1" dirty="0">
                <a:latin typeface="Roboto" panose="02000000000000000000" pitchFamily="2" charset="0"/>
                <a:ea typeface="Roboto" panose="02000000000000000000" pitchFamily="2" charset="0"/>
              </a:rPr>
              <a:t>c</a:t>
            </a:r>
            <a:r>
              <a:rPr lang="en-GB" dirty="0">
                <a:latin typeface="Roboto" panose="02000000000000000000" pitchFamily="2" charset="0"/>
                <a:ea typeface="Roboto" panose="02000000000000000000" pitchFamily="2" charset="0"/>
              </a:rPr>
              <a:t>. Then, set </a:t>
            </a:r>
            <a:r>
              <a:rPr lang="en-GB" b="1" dirty="0">
                <a:latin typeface="Roboto" panose="02000000000000000000" pitchFamily="2" charset="0"/>
                <a:ea typeface="Roboto" panose="02000000000000000000" pitchFamily="2" charset="0"/>
              </a:rPr>
              <a:t>c = 0</a:t>
            </a:r>
            <a:r>
              <a:rPr lang="en-GB" dirty="0">
                <a:latin typeface="Roboto" panose="02000000000000000000" pitchFamily="2" charset="0"/>
                <a:ea typeface="Roboto" panose="02000000000000000000" pitchFamily="2" charset="0"/>
              </a:rPr>
              <a:t> and solve to find the value of </a:t>
            </a:r>
            <a:r>
              <a:rPr lang="en-GB" b="1" dirty="0">
                <a:latin typeface="Roboto" panose="02000000000000000000" pitchFamily="2" charset="0"/>
                <a:ea typeface="Roboto" panose="02000000000000000000" pitchFamily="2" charset="0"/>
              </a:rPr>
              <a:t>t</a:t>
            </a:r>
            <a:r>
              <a:rPr lang="en-GB" dirty="0">
                <a:latin typeface="Roboto" panose="02000000000000000000" pitchFamily="2" charset="0"/>
                <a:ea typeface="Roboto" panose="02000000000000000000" pitchFamily="2" charset="0"/>
              </a:rPr>
              <a:t> for the rectangular and square Lego bricks.</a:t>
            </a:r>
          </a:p>
          <a:p>
            <a:pPr algn="just"/>
            <a:endParaRPr lang="en-GB" dirty="0">
              <a:latin typeface="Roboto" panose="02000000000000000000" pitchFamily="2" charset="0"/>
              <a:ea typeface="Roboto" panose="02000000000000000000" pitchFamily="2" charset="0"/>
            </a:endParaRPr>
          </a:p>
          <a:p>
            <a:pPr algn="just"/>
            <a:r>
              <a:rPr lang="en-GB" dirty="0">
                <a:latin typeface="Roboto" panose="02000000000000000000" pitchFamily="2" charset="0"/>
                <a:ea typeface="Roboto" panose="02000000000000000000" pitchFamily="2" charset="0"/>
              </a:rPr>
              <a:t>Answers (in purple) appear on next slide.</a:t>
            </a:r>
          </a:p>
          <a:p>
            <a:pPr algn="just"/>
            <a:r>
              <a:rPr lang="en-GB" dirty="0">
                <a:latin typeface="Roboto" panose="02000000000000000000" pitchFamily="2" charset="0"/>
                <a:ea typeface="Roboto" panose="02000000000000000000" pitchFamily="2" charset="0"/>
              </a:rPr>
              <a:t> </a:t>
            </a:r>
          </a:p>
          <a:p>
            <a:pPr algn="just"/>
            <a:r>
              <a:rPr lang="en-GB" dirty="0">
                <a:latin typeface="Roboto" panose="02000000000000000000" pitchFamily="2" charset="0"/>
                <a:ea typeface="Roboto" panose="02000000000000000000" pitchFamily="2" charset="0"/>
              </a:rPr>
              <a:t>For rectangular Lego bricks, </a:t>
            </a:r>
            <a:r>
              <a:rPr lang="en-GB" b="1" dirty="0">
                <a:latin typeface="Roboto" panose="02000000000000000000" pitchFamily="2" charset="0"/>
                <a:ea typeface="Roboto" panose="02000000000000000000" pitchFamily="2" charset="0"/>
              </a:rPr>
              <a:t>2t + c = 6</a:t>
            </a:r>
            <a:endParaRPr lang="en-GB" dirty="0">
              <a:latin typeface="Roboto" panose="02000000000000000000" pitchFamily="2" charset="0"/>
              <a:ea typeface="Roboto"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12</a:t>
            </a:fld>
            <a:endParaRPr lang="en-GB"/>
          </a:p>
        </p:txBody>
      </p:sp>
    </p:spTree>
    <p:extLst>
      <p:ext uri="{BB962C8B-B14F-4D97-AF65-F5344CB8AC3E}">
        <p14:creationId xmlns:p14="http://schemas.microsoft.com/office/powerpoint/2010/main" val="433875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13</a:t>
            </a:fld>
            <a:endParaRPr lang="en-GB"/>
          </a:p>
        </p:txBody>
      </p:sp>
    </p:spTree>
    <p:extLst>
      <p:ext uri="{BB962C8B-B14F-4D97-AF65-F5344CB8AC3E}">
        <p14:creationId xmlns:p14="http://schemas.microsoft.com/office/powerpoint/2010/main" val="1150253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latin typeface="Roboto" panose="02000000000000000000" pitchFamily="2" charset="0"/>
                <a:ea typeface="Roboto" panose="02000000000000000000" pitchFamily="2" charset="0"/>
              </a:rPr>
              <a:t>Students should set </a:t>
            </a:r>
            <a:r>
              <a:rPr lang="en-GB" b="1" dirty="0">
                <a:latin typeface="Roboto" panose="02000000000000000000" pitchFamily="2" charset="0"/>
                <a:ea typeface="Roboto" panose="02000000000000000000" pitchFamily="2" charset="0"/>
              </a:rPr>
              <a:t>t = 0</a:t>
            </a:r>
            <a:r>
              <a:rPr lang="en-GB" dirty="0">
                <a:latin typeface="Roboto" panose="02000000000000000000" pitchFamily="2" charset="0"/>
                <a:ea typeface="Roboto" panose="02000000000000000000" pitchFamily="2" charset="0"/>
              </a:rPr>
              <a:t> and solve to find the value of </a:t>
            </a:r>
            <a:r>
              <a:rPr lang="en-GB" b="1" dirty="0">
                <a:latin typeface="Roboto" panose="02000000000000000000" pitchFamily="2" charset="0"/>
                <a:ea typeface="Roboto" panose="02000000000000000000" pitchFamily="2" charset="0"/>
              </a:rPr>
              <a:t>c</a:t>
            </a:r>
            <a:r>
              <a:rPr lang="en-GB" dirty="0">
                <a:latin typeface="Roboto" panose="02000000000000000000" pitchFamily="2" charset="0"/>
                <a:ea typeface="Roboto" panose="02000000000000000000" pitchFamily="2" charset="0"/>
              </a:rPr>
              <a:t>. Then, set </a:t>
            </a:r>
            <a:r>
              <a:rPr lang="en-GB" b="1" dirty="0">
                <a:latin typeface="Roboto" panose="02000000000000000000" pitchFamily="2" charset="0"/>
                <a:ea typeface="Roboto" panose="02000000000000000000" pitchFamily="2" charset="0"/>
              </a:rPr>
              <a:t>c = 0</a:t>
            </a:r>
            <a:r>
              <a:rPr lang="en-GB" dirty="0">
                <a:latin typeface="Roboto" panose="02000000000000000000" pitchFamily="2" charset="0"/>
                <a:ea typeface="Roboto" panose="02000000000000000000" pitchFamily="2" charset="0"/>
              </a:rPr>
              <a:t> and solve to find the value of </a:t>
            </a:r>
            <a:r>
              <a:rPr lang="en-GB" b="1" dirty="0">
                <a:latin typeface="Roboto" panose="02000000000000000000" pitchFamily="2" charset="0"/>
                <a:ea typeface="Roboto" panose="02000000000000000000" pitchFamily="2" charset="0"/>
              </a:rPr>
              <a:t>t</a:t>
            </a:r>
            <a:r>
              <a:rPr lang="en-GB" dirty="0">
                <a:latin typeface="Roboto" panose="02000000000000000000" pitchFamily="2" charset="0"/>
                <a:ea typeface="Roboto" panose="02000000000000000000" pitchFamily="2" charset="0"/>
              </a:rPr>
              <a:t> for the rectangular and square Lego bricks.</a:t>
            </a:r>
          </a:p>
          <a:p>
            <a:pPr algn="just"/>
            <a:r>
              <a:rPr lang="en-GB" dirty="0">
                <a:latin typeface="Roboto" panose="02000000000000000000" pitchFamily="2" charset="0"/>
                <a:ea typeface="Roboto" panose="02000000000000000000" pitchFamily="2" charset="0"/>
              </a:rPr>
              <a:t> </a:t>
            </a:r>
          </a:p>
          <a:p>
            <a:pPr algn="just"/>
            <a:r>
              <a:rPr lang="en-GB" dirty="0">
                <a:latin typeface="Roboto" panose="02000000000000000000" pitchFamily="2" charset="0"/>
                <a:ea typeface="Roboto" panose="02000000000000000000" pitchFamily="2" charset="0"/>
              </a:rPr>
              <a:t>Answers (in purple) appear on next slide.</a:t>
            </a:r>
          </a:p>
          <a:p>
            <a:endParaRPr lang="en-GB" dirty="0">
              <a:latin typeface="Roboto" panose="02000000000000000000" pitchFamily="2" charset="0"/>
              <a:ea typeface="Roboto" panose="02000000000000000000" pitchFamily="2" charset="0"/>
            </a:endParaRPr>
          </a:p>
          <a:p>
            <a:r>
              <a:rPr lang="en-GB" dirty="0">
                <a:latin typeface="Roboto" panose="02000000000000000000" pitchFamily="2" charset="0"/>
                <a:ea typeface="Roboto" panose="02000000000000000000" pitchFamily="2" charset="0"/>
              </a:rPr>
              <a:t>For square Lego bricks, </a:t>
            </a:r>
            <a:r>
              <a:rPr lang="en-GB" b="1" dirty="0">
                <a:latin typeface="Roboto" panose="02000000000000000000" pitchFamily="2" charset="0"/>
                <a:ea typeface="Roboto" panose="02000000000000000000" pitchFamily="2" charset="0"/>
              </a:rPr>
              <a:t>2t + 2c = 8</a:t>
            </a:r>
            <a:endParaRPr lang="en-GB" dirty="0">
              <a:latin typeface="Roboto" panose="02000000000000000000" pitchFamily="2" charset="0"/>
              <a:ea typeface="Roboto"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14</a:t>
            </a:fld>
            <a:endParaRPr lang="en-GB"/>
          </a:p>
        </p:txBody>
      </p:sp>
    </p:spTree>
    <p:extLst>
      <p:ext uri="{BB962C8B-B14F-4D97-AF65-F5344CB8AC3E}">
        <p14:creationId xmlns:p14="http://schemas.microsoft.com/office/powerpoint/2010/main" val="4015046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15</a:t>
            </a:fld>
            <a:endParaRPr lang="en-GB"/>
          </a:p>
        </p:txBody>
      </p:sp>
    </p:spTree>
    <p:extLst>
      <p:ext uri="{BB962C8B-B14F-4D97-AF65-F5344CB8AC3E}">
        <p14:creationId xmlns:p14="http://schemas.microsoft.com/office/powerpoint/2010/main" val="3272417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dirty="0">
                <a:solidFill>
                  <a:srgbClr val="93328E"/>
                </a:solidFill>
                <a:latin typeface="Roboto" panose="02000000000000000000" pitchFamily="2" charset="0"/>
                <a:ea typeface="Roboto" panose="02000000000000000000" pitchFamily="2" charset="0"/>
              </a:rPr>
              <a:t>Student Worksheet Question 7</a:t>
            </a:r>
          </a:p>
          <a:p>
            <a:pPr marL="0" marR="0" lvl="0" indent="0" algn="just" defTabSz="914400" rtl="0" eaLnBrk="1" fontAlgn="auto" latinLnBrk="0" hangingPunct="1">
              <a:lnSpc>
                <a:spcPct val="100000"/>
              </a:lnSpc>
              <a:spcBef>
                <a:spcPts val="0"/>
              </a:spcBef>
              <a:spcAft>
                <a:spcPts val="0"/>
              </a:spcAft>
              <a:buClrTx/>
              <a:buSzTx/>
              <a:buFontTx/>
              <a:buNone/>
              <a:tabLst/>
              <a:defRPr/>
            </a:pPr>
            <a:r>
              <a:rPr lang="en-GB" dirty="0">
                <a:latin typeface="Roboto" panose="02000000000000000000" pitchFamily="2" charset="0"/>
                <a:ea typeface="Roboto" panose="02000000000000000000" pitchFamily="2" charset="0"/>
              </a:rPr>
              <a:t>When the students draw their graphs, ask them to include negative numbers on their axes and ask them to draw their line beyond the points they have plotted. They should label their lines with the equations.</a:t>
            </a:r>
          </a:p>
          <a:p>
            <a:pPr algn="just"/>
            <a:endParaRPr lang="en-GB" dirty="0">
              <a:latin typeface="Roboto" panose="02000000000000000000" pitchFamily="2" charset="0"/>
              <a:ea typeface="Roboto" panose="02000000000000000000" pitchFamily="2" charset="0"/>
            </a:endParaRPr>
          </a:p>
          <a:p>
            <a:pPr algn="just"/>
            <a:r>
              <a:rPr lang="en-GB" dirty="0">
                <a:latin typeface="Roboto" panose="02000000000000000000" pitchFamily="2" charset="0"/>
                <a:ea typeface="Roboto" panose="02000000000000000000" pitchFamily="2" charset="0"/>
              </a:rPr>
              <a:t>Answer:</a:t>
            </a:r>
            <a:r>
              <a:rPr lang="en-GB" baseline="0" dirty="0">
                <a:latin typeface="Roboto" panose="02000000000000000000" pitchFamily="2" charset="0"/>
                <a:ea typeface="Roboto" panose="02000000000000000000" pitchFamily="2" charset="0"/>
              </a:rPr>
              <a:t> </a:t>
            </a:r>
            <a:r>
              <a:rPr lang="en-GB" dirty="0">
                <a:latin typeface="Roboto" panose="02000000000000000000" pitchFamily="2" charset="0"/>
                <a:ea typeface="Roboto" panose="02000000000000000000" pitchFamily="2" charset="0"/>
              </a:rPr>
              <a:t>Graph appears on click.</a:t>
            </a:r>
          </a:p>
          <a:p>
            <a:pPr algn="just"/>
            <a:endParaRPr lang="en-GB" dirty="0">
              <a:latin typeface="Roboto" panose="02000000000000000000" pitchFamily="2" charset="0"/>
              <a:ea typeface="Roboto" panose="02000000000000000000" pitchFamily="2" charset="0"/>
            </a:endParaRPr>
          </a:p>
          <a:p>
            <a:pPr lvl="0" algn="just">
              <a:defRPr/>
            </a:pPr>
            <a:r>
              <a:rPr lang="en-GB" dirty="0">
                <a:latin typeface="Roboto" panose="02000000000000000000" pitchFamily="2" charset="0"/>
                <a:ea typeface="Roboto" panose="02000000000000000000" pitchFamily="2" charset="0"/>
              </a:rPr>
              <a:t>Considering that the equations are ‘less than or equal to’, ask the students which side of the lines they think the possible solutions will lie. If they’re not sure, ask them to move on to Question 8, which will provide the answer.</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16</a:t>
            </a:fld>
            <a:endParaRPr lang="en-GB"/>
          </a:p>
        </p:txBody>
      </p:sp>
    </p:spTree>
    <p:extLst>
      <p:ext uri="{BB962C8B-B14F-4D97-AF65-F5344CB8AC3E}">
        <p14:creationId xmlns:p14="http://schemas.microsoft.com/office/powerpoint/2010/main" val="19528246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200" b="0" kern="1200" dirty="0">
                <a:solidFill>
                  <a:srgbClr val="93328E"/>
                </a:solidFill>
                <a:effectLst/>
                <a:latin typeface="Roboto" panose="02000000000000000000" pitchFamily="2" charset="0"/>
                <a:ea typeface="Roboto" panose="02000000000000000000" pitchFamily="2" charset="0"/>
              </a:rPr>
              <a:t>Student Worksheet Question 8</a:t>
            </a:r>
            <a:endParaRPr lang="en-GB" b="0" dirty="0">
              <a:solidFill>
                <a:srgbClr val="93328E"/>
              </a:solidFill>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Students can link the table of results from Question 1 to their graph by plotting the points for the combinations of tables and chairs they identified. Answer on next slide.</a:t>
            </a:r>
            <a:endParaRPr lang="en-GB" dirty="0">
              <a:effectLst/>
              <a:latin typeface="Roboto" panose="02000000000000000000" pitchFamily="2" charset="0"/>
              <a:ea typeface="Roboto" panose="02000000000000000000" pitchFamily="2" charset="0"/>
            </a:endParaRPr>
          </a:p>
          <a:p>
            <a:pPr algn="just"/>
            <a:endParaRPr lang="en-GB" sz="1200" kern="1200" dirty="0">
              <a:solidFill>
                <a:schemeClr val="tx1"/>
              </a:solidFill>
              <a:effectLst/>
              <a:latin typeface="Roboto" panose="02000000000000000000" pitchFamily="2" charset="0"/>
              <a:ea typeface="Roboto" panose="02000000000000000000" pitchFamily="2" charset="0"/>
            </a:endParaRPr>
          </a:p>
          <a:p>
            <a:pPr algn="just"/>
            <a:r>
              <a:rPr lang="en-GB" sz="1200" b="0" kern="1200" dirty="0">
                <a:solidFill>
                  <a:srgbClr val="93328E"/>
                </a:solidFill>
                <a:effectLst/>
                <a:latin typeface="Roboto" panose="02000000000000000000" pitchFamily="2" charset="0"/>
                <a:ea typeface="Roboto" panose="02000000000000000000" pitchFamily="2" charset="0"/>
              </a:rPr>
              <a:t>Student Worksheet Question 9</a:t>
            </a:r>
            <a:endParaRPr lang="en-GB" b="0" dirty="0">
              <a:solidFill>
                <a:srgbClr val="93328E"/>
              </a:solidFill>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Encourage students to discuss whether negative numbers could be possible solutions.</a:t>
            </a:r>
            <a:endParaRPr lang="en-GB" dirty="0">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 </a:t>
            </a:r>
            <a:endParaRPr lang="en-GB" dirty="0">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Answer: The plotted combinations of tables and chairs indicates that the feasible region lies below the lines (equal to or less than). A negative number of tables and chairs cannot be produced and so this provides further boundaries for the feasible region.</a:t>
            </a:r>
          </a:p>
          <a:p>
            <a:pPr algn="just"/>
            <a:endParaRPr lang="en-GB" sz="1200" b="0" kern="1200" dirty="0">
              <a:solidFill>
                <a:srgbClr val="93328E"/>
              </a:solidFill>
              <a:effectLst/>
              <a:latin typeface="Roboto" panose="02000000000000000000" pitchFamily="2" charset="0"/>
              <a:ea typeface="Roboto" panose="02000000000000000000" pitchFamily="2" charset="0"/>
            </a:endParaRPr>
          </a:p>
          <a:p>
            <a:pPr algn="just"/>
            <a:r>
              <a:rPr lang="en-GB" dirty="0">
                <a:solidFill>
                  <a:srgbClr val="93328E"/>
                </a:solidFill>
                <a:latin typeface="Roboto" panose="02000000000000000000" pitchFamily="2" charset="0"/>
                <a:ea typeface="Roboto" panose="02000000000000000000" pitchFamily="2" charset="0"/>
              </a:rPr>
              <a:t>S</a:t>
            </a:r>
            <a:r>
              <a:rPr lang="en-GB" sz="1200" b="0" kern="1200" dirty="0">
                <a:solidFill>
                  <a:srgbClr val="93328E"/>
                </a:solidFill>
                <a:effectLst/>
                <a:latin typeface="Roboto" panose="02000000000000000000" pitchFamily="2" charset="0"/>
                <a:ea typeface="Roboto" panose="02000000000000000000" pitchFamily="2" charset="0"/>
              </a:rPr>
              <a:t>tudent Worksheet Question 10 (Extension Task)</a:t>
            </a:r>
            <a:endParaRPr lang="en-GB" b="0" dirty="0">
              <a:solidFill>
                <a:srgbClr val="93328E"/>
              </a:solidFill>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This can be set as homework or a follow up task. It can also be approached as a plenary/summary discussion.</a:t>
            </a:r>
            <a:endParaRPr lang="en-GB" dirty="0">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 </a:t>
            </a:r>
            <a:endParaRPr lang="en-GB" dirty="0">
              <a:effectLst/>
              <a:latin typeface="Roboto" panose="02000000000000000000" pitchFamily="2" charset="0"/>
              <a:ea typeface="Roboto" panose="02000000000000000000" pitchFamily="2" charset="0"/>
            </a:endParaRPr>
          </a:p>
          <a:p>
            <a:pPr algn="just"/>
            <a:endParaRPr lang="en-GB" dirty="0">
              <a:latin typeface="Roboto" panose="02000000000000000000" pitchFamily="2" charset="0"/>
              <a:ea typeface="Roboto"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17</a:t>
            </a:fld>
            <a:endParaRPr lang="en-GB"/>
          </a:p>
        </p:txBody>
      </p:sp>
    </p:spTree>
    <p:extLst>
      <p:ext uri="{BB962C8B-B14F-4D97-AF65-F5344CB8AC3E}">
        <p14:creationId xmlns:p14="http://schemas.microsoft.com/office/powerpoint/2010/main" val="1923978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18</a:t>
            </a:fld>
            <a:endParaRPr lang="en-GB"/>
          </a:p>
        </p:txBody>
      </p:sp>
    </p:spTree>
    <p:extLst>
      <p:ext uri="{BB962C8B-B14F-4D97-AF65-F5344CB8AC3E}">
        <p14:creationId xmlns:p14="http://schemas.microsoft.com/office/powerpoint/2010/main" val="39120973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Roboto" panose="02000000000000000000" pitchFamily="2" charset="0"/>
                <a:ea typeface="Roboto" panose="02000000000000000000" pitchFamily="2" charset="0"/>
              </a:rPr>
              <a:t>Linear programming has many uses.</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19</a:t>
            </a:fld>
            <a:endParaRPr lang="en-GB"/>
          </a:p>
        </p:txBody>
      </p:sp>
    </p:spTree>
    <p:extLst>
      <p:ext uri="{BB962C8B-B14F-4D97-AF65-F5344CB8AC3E}">
        <p14:creationId xmlns:p14="http://schemas.microsoft.com/office/powerpoint/2010/main" val="4184413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200" kern="1200" dirty="0">
                <a:solidFill>
                  <a:schemeClr val="tx1"/>
                </a:solidFill>
                <a:effectLst/>
                <a:latin typeface="Roboto" panose="02000000000000000000" pitchFamily="2" charset="0"/>
                <a:ea typeface="Roboto" panose="02000000000000000000" pitchFamily="2" charset="0"/>
              </a:rPr>
              <a:t>Explain that SWEDEBUILD is a company that is very similar to IKEA®. This will help the students visualise a real scenario for this work.</a:t>
            </a:r>
            <a:endParaRPr lang="en-GB" dirty="0">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 </a:t>
            </a:r>
            <a:endParaRPr lang="en-GB" dirty="0">
              <a:effectLst/>
              <a:latin typeface="Roboto" panose="02000000000000000000" pitchFamily="2" charset="0"/>
              <a:ea typeface="Roboto" panose="02000000000000000000" pitchFamily="2" charset="0"/>
            </a:endParaRPr>
          </a:p>
          <a:p>
            <a:pPr algn="just"/>
            <a:r>
              <a:rPr lang="en-GB" sz="1200" kern="1200" dirty="0">
                <a:solidFill>
                  <a:srgbClr val="93328E"/>
                </a:solidFill>
                <a:effectLst/>
                <a:latin typeface="Roboto" panose="02000000000000000000" pitchFamily="2" charset="0"/>
                <a:ea typeface="Roboto" panose="02000000000000000000" pitchFamily="2" charset="0"/>
              </a:rPr>
              <a:t>General discussion:</a:t>
            </a:r>
          </a:p>
          <a:p>
            <a:pPr algn="just"/>
            <a:r>
              <a:rPr lang="en-GB" sz="1200" kern="1200" dirty="0">
                <a:solidFill>
                  <a:schemeClr val="tx1"/>
                </a:solidFill>
                <a:effectLst/>
                <a:latin typeface="Roboto" panose="02000000000000000000" pitchFamily="2" charset="0"/>
                <a:ea typeface="Roboto" panose="02000000000000000000" pitchFamily="2" charset="0"/>
              </a:rPr>
              <a:t>Get the class to discuss what raw materials they would be likely to use (e.g. wood, plastic, metal, fabric), and what costs are associated with making a product (e.g. the raw materials, staff wages, machinery, cost of electricity).</a:t>
            </a:r>
          </a:p>
          <a:p>
            <a:pPr algn="just"/>
            <a:r>
              <a:rPr lang="en-GB" sz="1200" kern="1200" dirty="0">
                <a:solidFill>
                  <a:schemeClr val="tx1"/>
                </a:solidFill>
                <a:effectLst/>
                <a:latin typeface="Roboto" panose="02000000000000000000" pitchFamily="2" charset="0"/>
                <a:ea typeface="Roboto" panose="02000000000000000000" pitchFamily="2" charset="0"/>
              </a:rPr>
              <a:t>Also</a:t>
            </a:r>
            <a:r>
              <a:rPr lang="en-GB" sz="1200" kern="1200" baseline="0" dirty="0">
                <a:solidFill>
                  <a:schemeClr val="tx1"/>
                </a:solidFill>
                <a:effectLst/>
                <a:latin typeface="Roboto" panose="02000000000000000000" pitchFamily="2" charset="0"/>
                <a:ea typeface="Roboto" panose="02000000000000000000" pitchFamily="2" charset="0"/>
              </a:rPr>
              <a:t> discuss</a:t>
            </a:r>
            <a:r>
              <a:rPr lang="en-GB" sz="1200" kern="1200" dirty="0">
                <a:solidFill>
                  <a:schemeClr val="tx1"/>
                </a:solidFill>
                <a:effectLst/>
                <a:latin typeface="Roboto" panose="02000000000000000000" pitchFamily="2" charset="0"/>
                <a:ea typeface="Roboto" panose="02000000000000000000" pitchFamily="2" charset="0"/>
              </a:rPr>
              <a:t> what is meant by profit and how this is calculated (may be more relevant for a younger audience).</a:t>
            </a:r>
          </a:p>
          <a:p>
            <a:pPr algn="just"/>
            <a:endParaRPr lang="en-GB" sz="1200" kern="1200" dirty="0">
              <a:solidFill>
                <a:schemeClr val="tx1"/>
              </a:solidFill>
              <a:effectLst/>
              <a:latin typeface="Roboto" panose="02000000000000000000" pitchFamily="2" charset="0"/>
              <a:ea typeface="Roboto" panose="02000000000000000000" pitchFamily="2" charset="0"/>
            </a:endParaRPr>
          </a:p>
          <a:p>
            <a:r>
              <a:rPr lang="en-GB" sz="1200" kern="1200" dirty="0">
                <a:solidFill>
                  <a:schemeClr val="tx1"/>
                </a:solidFill>
                <a:effectLst/>
                <a:latin typeface="Roboto" panose="02000000000000000000" pitchFamily="2" charset="0"/>
                <a:ea typeface="Roboto" panose="02000000000000000000" pitchFamily="2" charset="0"/>
              </a:rPr>
              <a:t>In order to tackle</a:t>
            </a:r>
            <a:r>
              <a:rPr lang="en-GB" sz="1200" kern="1200" baseline="0" dirty="0">
                <a:solidFill>
                  <a:schemeClr val="tx1"/>
                </a:solidFill>
                <a:effectLst/>
                <a:latin typeface="Roboto" panose="02000000000000000000" pitchFamily="2" charset="0"/>
                <a:ea typeface="Roboto" panose="02000000000000000000" pitchFamily="2" charset="0"/>
              </a:rPr>
              <a:t> this problem, we are going to </a:t>
            </a:r>
            <a:r>
              <a:rPr lang="en-GB" sz="1200" kern="1200" dirty="0">
                <a:solidFill>
                  <a:schemeClr val="tx1"/>
                </a:solidFill>
                <a:effectLst/>
                <a:latin typeface="Roboto" panose="02000000000000000000" pitchFamily="2" charset="0"/>
                <a:ea typeface="Roboto" panose="02000000000000000000" pitchFamily="2" charset="0"/>
              </a:rPr>
              <a:t>model it using smaller materials (Lego).</a:t>
            </a:r>
          </a:p>
          <a:p>
            <a:r>
              <a:rPr lang="en-GB" sz="1200" kern="1200" dirty="0">
                <a:solidFill>
                  <a:schemeClr val="tx1"/>
                </a:solidFill>
                <a:effectLst/>
                <a:latin typeface="Roboto" panose="02000000000000000000" pitchFamily="2" charset="0"/>
                <a:ea typeface="Roboto" panose="02000000000000000000" pitchFamily="2" charset="0"/>
              </a:rPr>
              <a:t>We will assume only one type of raw material and this will be represented by the Lego. We are only going to consider the cost of the raw materials (bricks) and no other associated costs. The design of the tables and chairs has also been simplified.</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2</a:t>
            </a:fld>
            <a:endParaRPr lang="en-GB"/>
          </a:p>
        </p:txBody>
      </p:sp>
    </p:spTree>
    <p:extLst>
      <p:ext uri="{BB962C8B-B14F-4D97-AF65-F5344CB8AC3E}">
        <p14:creationId xmlns:p14="http://schemas.microsoft.com/office/powerpoint/2010/main" val="593014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Roboto" panose="02000000000000000000" pitchFamily="2" charset="0"/>
                <a:ea typeface="Roboto" panose="02000000000000000000" pitchFamily="2" charset="0"/>
              </a:rPr>
              <a:t>Food banks and nutritionists can use linear programming to </a:t>
            </a:r>
            <a:r>
              <a:rPr lang="en-GB" dirty="0">
                <a:latin typeface="Roboto" panose="02000000000000000000" pitchFamily="2" charset="0"/>
                <a:ea typeface="Roboto" panose="02000000000000000000" pitchFamily="2" charset="0"/>
              </a:rPr>
              <a:t>help assemble food packages.</a:t>
            </a:r>
          </a:p>
          <a:p>
            <a:endParaRPr lang="en-GB" sz="1200" b="0" i="0" kern="1200" dirty="0">
              <a:solidFill>
                <a:schemeClr val="tx1"/>
              </a:solidFill>
              <a:effectLst/>
              <a:latin typeface="Roboto" panose="02000000000000000000" pitchFamily="2" charset="0"/>
              <a:ea typeface="Roboto" panose="02000000000000000000" pitchFamily="2" charset="0"/>
            </a:endParaRPr>
          </a:p>
          <a:p>
            <a:r>
              <a:rPr lang="en-GB" sz="1200" b="0" i="0" kern="1200" dirty="0">
                <a:solidFill>
                  <a:schemeClr val="tx1"/>
                </a:solidFill>
                <a:effectLst/>
                <a:latin typeface="Roboto" panose="02000000000000000000" pitchFamily="2" charset="0"/>
                <a:ea typeface="Roboto" panose="02000000000000000000" pitchFamily="2" charset="0"/>
              </a:rPr>
              <a:t>Discussion question: what constraints might there be in </a:t>
            </a:r>
            <a:r>
              <a:rPr lang="en-GB" dirty="0">
                <a:latin typeface="Roboto" panose="02000000000000000000" pitchFamily="2" charset="0"/>
                <a:ea typeface="Roboto" panose="02000000000000000000" pitchFamily="2" charset="0"/>
              </a:rPr>
              <a:t>assembling food packages? Answer: D</a:t>
            </a:r>
            <a:r>
              <a:rPr lang="en-GB" sz="1200" b="0" i="0" kern="1200" dirty="0">
                <a:solidFill>
                  <a:schemeClr val="tx1"/>
                </a:solidFill>
                <a:effectLst/>
                <a:latin typeface="Roboto" panose="02000000000000000000" pitchFamily="2" charset="0"/>
                <a:ea typeface="Roboto" panose="02000000000000000000" pitchFamily="2" charset="0"/>
              </a:rPr>
              <a:t>ietary or cultural restrictions, nutrition, price limits (would it be cheaper to buy certain foods in bulk etc.)…</a:t>
            </a:r>
          </a:p>
          <a:p>
            <a:endParaRPr lang="en-GB" sz="1200" b="0" i="0" kern="1200" dirty="0">
              <a:solidFill>
                <a:schemeClr val="tx1"/>
              </a:solidFill>
              <a:effectLst/>
              <a:latin typeface="Roboto" panose="02000000000000000000" pitchFamily="2" charset="0"/>
              <a:ea typeface="Roboto" panose="02000000000000000000" pitchFamily="2" charset="0"/>
            </a:endParaRPr>
          </a:p>
          <a:p>
            <a:r>
              <a:rPr lang="en-GB" sz="1200" b="0" i="0" kern="1200" dirty="0">
                <a:solidFill>
                  <a:schemeClr val="tx1"/>
                </a:solidFill>
                <a:effectLst/>
                <a:latin typeface="Roboto" panose="02000000000000000000" pitchFamily="2" charset="0"/>
                <a:ea typeface="Roboto" panose="02000000000000000000" pitchFamily="2" charset="0"/>
              </a:rPr>
              <a:t>In order to optimise the food packages, data like food prices, nutrition information and potentially shelf life/seasonal availability would need to be taken into account.</a:t>
            </a:r>
          </a:p>
          <a:p>
            <a:endParaRPr lang="en-GB" sz="1200" b="0" i="0" kern="1200" dirty="0">
              <a:solidFill>
                <a:schemeClr val="tx1"/>
              </a:solidFill>
              <a:effectLst/>
              <a:latin typeface="Roboto" panose="02000000000000000000" pitchFamily="2" charset="0"/>
              <a:ea typeface="Roboto" panose="02000000000000000000" pitchFamily="2" charset="0"/>
            </a:endParaRPr>
          </a:p>
          <a:p>
            <a:r>
              <a:rPr lang="en-GB" dirty="0">
                <a:latin typeface="Roboto" panose="02000000000000000000" pitchFamily="2" charset="0"/>
                <a:ea typeface="Roboto" panose="02000000000000000000" pitchFamily="2" charset="0"/>
              </a:rPr>
              <a:t>As with SWEDEBUILD, people can optimise their use of a constrained or limited resource to maximise their output (which could be anything from profit to food packages).</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20</a:t>
            </a:fld>
            <a:endParaRPr lang="en-GB"/>
          </a:p>
        </p:txBody>
      </p:sp>
    </p:spTree>
    <p:extLst>
      <p:ext uri="{BB962C8B-B14F-4D97-AF65-F5344CB8AC3E}">
        <p14:creationId xmlns:p14="http://schemas.microsoft.com/office/powerpoint/2010/main" val="1029714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latin typeface="Roboto" panose="02000000000000000000" pitchFamily="2" charset="0"/>
                <a:ea typeface="Roboto" panose="02000000000000000000" pitchFamily="2" charset="0"/>
              </a:rPr>
              <a:t>Ask the students if they have heard of operational research. Often not many people have. (Text appears on click/moving forward).</a:t>
            </a:r>
          </a:p>
          <a:p>
            <a:pPr defTabSz="990752">
              <a:defRPr/>
            </a:pPr>
            <a:endParaRPr lang="en-GB" dirty="0">
              <a:latin typeface="Roboto" panose="02000000000000000000" pitchFamily="2" charset="0"/>
              <a:ea typeface="Roboto" panose="02000000000000000000" pitchFamily="2" charset="0"/>
            </a:endParaRPr>
          </a:p>
          <a:p>
            <a:pPr defTabSz="990752">
              <a:defRPr/>
            </a:pPr>
            <a:r>
              <a:rPr lang="en-GB" dirty="0">
                <a:latin typeface="Roboto" panose="02000000000000000000" pitchFamily="2" charset="0"/>
                <a:ea typeface="Roboto" panose="02000000000000000000" pitchFamily="2" charset="0"/>
              </a:rPr>
              <a:t>The answer on the slide can also be stated as “OR involves using maths to solve problems or make better decisions”. It is a broad, slightly vague answer – that’s because OR has lots of practical applications! </a:t>
            </a:r>
          </a:p>
          <a:p>
            <a:pPr defTabSz="990752">
              <a:defRPr/>
            </a:pPr>
            <a:endParaRPr lang="en-GB" dirty="0">
              <a:latin typeface="Roboto" panose="02000000000000000000" pitchFamily="2" charset="0"/>
              <a:ea typeface="Roboto" panose="02000000000000000000" pitchFamily="2" charset="0"/>
            </a:endParaRPr>
          </a:p>
          <a:p>
            <a:pPr defTabSz="990752">
              <a:defRPr/>
            </a:pPr>
            <a:r>
              <a:rPr lang="en-GB" dirty="0">
                <a:latin typeface="Roboto" panose="02000000000000000000" pitchFamily="2" charset="0"/>
                <a:ea typeface="Roboto" panose="02000000000000000000" pitchFamily="2" charset="0"/>
              </a:rPr>
              <a:t>OR is used today by many businesses – shops, airlines, architects, hospitals, local government and central government (think Ministry of Defence, HMRC etc.)</a:t>
            </a:r>
          </a:p>
          <a:p>
            <a:pPr defTabSz="990752">
              <a:defRPr/>
            </a:pPr>
            <a:endParaRPr lang="en-GB" dirty="0">
              <a:latin typeface="Roboto" panose="02000000000000000000" pitchFamily="2" charset="0"/>
              <a:ea typeface="Roboto" panose="02000000000000000000" pitchFamily="2" charset="0"/>
            </a:endParaRPr>
          </a:p>
          <a:p>
            <a:pPr defTabSz="990752">
              <a:defRPr/>
            </a:pPr>
            <a:r>
              <a:rPr lang="en-GB" dirty="0">
                <a:latin typeface="Roboto" panose="02000000000000000000" pitchFamily="2" charset="0"/>
                <a:ea typeface="Roboto" panose="02000000000000000000" pitchFamily="2" charset="0"/>
              </a:rPr>
              <a:t>There are some in depth examples of OR on the following slides. Feel free to include your own.</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21</a:t>
            </a:fld>
            <a:endParaRPr lang="en-GB"/>
          </a:p>
        </p:txBody>
      </p:sp>
    </p:spTree>
    <p:extLst>
      <p:ext uri="{BB962C8B-B14F-4D97-AF65-F5344CB8AC3E}">
        <p14:creationId xmlns:p14="http://schemas.microsoft.com/office/powerpoint/2010/main" val="1594077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Roboto" panose="02000000000000000000" pitchFamily="2" charset="0"/>
                <a:ea typeface="Roboto" panose="02000000000000000000" pitchFamily="2" charset="0"/>
              </a:rPr>
              <a:t>Please feel free to paraphrase the below:</a:t>
            </a:r>
          </a:p>
          <a:p>
            <a:endParaRPr lang="en-GB" sz="1200"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Supermarkets use teams of OR professionals to solve problems and make decisions, such as understanding consumer buying patterns, deciding how many staff they should allocate to a shift and calculating the optimal quantity and delivery times of their products.</a:t>
            </a:r>
          </a:p>
          <a:p>
            <a:endParaRPr lang="en-GB" sz="1200"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Supermarket loyalty cards, like a Tesco’s Clubcard, are a great example of OR in action. Loyalty cards let supermarkets track what their customers are buying, creating huge amounts of data for operational researchers to work with. They can use statistics to search for patterns in the data, attempting to predict how customers will behave in the future. </a:t>
            </a:r>
          </a:p>
          <a:p>
            <a:endParaRPr lang="en-GB" sz="1200"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For example, the data might show that people buy lots of milk on a Saturday, in which case the supermarket would know to stock up on Friday evening. It might also show that lots of people shop at certain times, or on a particular day, so the store managers would know to have more staff members working at that time. </a:t>
            </a:r>
          </a:p>
          <a:p>
            <a:endParaRPr lang="en-GB" sz="1200"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Most supermarkets also incorporate weather forecasting data, obtained from weather stations near each of their stores to optimise this further by making sure they have extra BBQ food in towns that are expecting sunny weekends.</a:t>
            </a:r>
          </a:p>
          <a:p>
            <a:endParaRPr lang="en-GB" sz="1200"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It’s easy to see what a big impact OR has on making the right decisions for supermarkets – helping them keep customers happy and make profits!</a:t>
            </a:r>
          </a:p>
          <a:p>
            <a:endParaRPr lang="en-GB" sz="1200" dirty="0">
              <a:latin typeface="Roboto" panose="02000000000000000000" pitchFamily="2" charset="0"/>
              <a:ea typeface="Roboto"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22</a:t>
            </a:fld>
            <a:endParaRPr lang="en-GB"/>
          </a:p>
        </p:txBody>
      </p:sp>
    </p:spTree>
    <p:extLst>
      <p:ext uri="{BB962C8B-B14F-4D97-AF65-F5344CB8AC3E}">
        <p14:creationId xmlns:p14="http://schemas.microsoft.com/office/powerpoint/2010/main" val="410617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Roboto" panose="02000000000000000000" pitchFamily="2" charset="0"/>
                <a:ea typeface="Roboto" panose="02000000000000000000" pitchFamily="2" charset="0"/>
              </a:rPr>
              <a:t>Please feel free to paraphrase the below:</a:t>
            </a:r>
          </a:p>
          <a:p>
            <a:endParaRPr lang="en-GB" sz="1200"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Operational researchers at places like British Airways are involved in a lot of decision-making.</a:t>
            </a:r>
          </a:p>
          <a:p>
            <a:r>
              <a:rPr lang="en-GB" sz="1200" dirty="0">
                <a:latin typeface="Roboto" panose="02000000000000000000" pitchFamily="2" charset="0"/>
                <a:ea typeface="Roboto" panose="02000000000000000000" pitchFamily="2" charset="0"/>
              </a:rPr>
              <a:t> </a:t>
            </a:r>
          </a:p>
          <a:p>
            <a:r>
              <a:rPr lang="en-GB" sz="1200" dirty="0">
                <a:latin typeface="Roboto" panose="02000000000000000000" pitchFamily="2" charset="0"/>
                <a:ea typeface="Roboto" panose="02000000000000000000" pitchFamily="2" charset="0"/>
              </a:rPr>
              <a:t>When you book a holiday, OR has been used to decide where an airline will fly to and how much they charge you for your ticket, using customer buying patterns and forecasting to predict demand.</a:t>
            </a:r>
          </a:p>
          <a:p>
            <a:endParaRPr lang="en-GB"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When you arrive at the airport, OR has been used to minimise queueing times, and simulations are used to model the flow of passengers through the terminal to ensure staff members and equipment are in the right places at the right time.</a:t>
            </a:r>
          </a:p>
          <a:p>
            <a:endParaRPr lang="en-GB"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When you board the plane, OR has helped choose a boarding strategy and ensure your plane leaves on time. OR is even used to forecast how many passengers are likely to cancel their holiday!</a:t>
            </a:r>
          </a:p>
          <a:p>
            <a:endParaRPr lang="en-GB" sz="1200"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Just like supermarkets, airlines rely heavily on OR to make better, more informed decisions that result in better outcomes for their business.</a:t>
            </a:r>
          </a:p>
          <a:p>
            <a:endParaRPr lang="en-GB" dirty="0">
              <a:latin typeface="Roboto" panose="02000000000000000000" pitchFamily="2" charset="0"/>
              <a:ea typeface="Roboto"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23</a:t>
            </a:fld>
            <a:endParaRPr lang="en-GB"/>
          </a:p>
        </p:txBody>
      </p:sp>
    </p:spTree>
    <p:extLst>
      <p:ext uri="{BB962C8B-B14F-4D97-AF65-F5344CB8AC3E}">
        <p14:creationId xmlns:p14="http://schemas.microsoft.com/office/powerpoint/2010/main" val="4824228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Roboto" panose="02000000000000000000" pitchFamily="2" charset="0"/>
                <a:ea typeface="Roboto" panose="02000000000000000000" pitchFamily="2" charset="0"/>
              </a:rPr>
              <a:t>Please feel free to paraphrase the below:</a:t>
            </a:r>
          </a:p>
          <a:p>
            <a:endParaRPr lang="en-GB" dirty="0">
              <a:latin typeface="Roboto" panose="02000000000000000000" pitchFamily="2" charset="0"/>
              <a:ea typeface="Roboto" panose="02000000000000000000" pitchFamily="2" charset="0"/>
            </a:endParaRPr>
          </a:p>
          <a:p>
            <a:r>
              <a:rPr lang="en-GB" dirty="0">
                <a:latin typeface="Roboto" panose="02000000000000000000" pitchFamily="2" charset="0"/>
                <a:ea typeface="Roboto" panose="02000000000000000000" pitchFamily="2" charset="0"/>
              </a:rPr>
              <a:t>Some hospitals have dedicated OR teams to help with resource allocation – especially if they have multiple specialities. The OR staff allocate patients, equipment and surgical teams to operating theatres based on the urgency and specific requirements of each patient – some operations need specialist equipment and others do not and it’s not very efficient to have a ‘general’ patient in a ‘specialist’ surgery.</a:t>
            </a:r>
          </a:p>
          <a:p>
            <a:endParaRPr lang="en-GB" dirty="0">
              <a:latin typeface="Roboto" panose="02000000000000000000" pitchFamily="2" charset="0"/>
              <a:ea typeface="Roboto" panose="02000000000000000000" pitchFamily="2" charset="0"/>
            </a:endParaRPr>
          </a:p>
          <a:p>
            <a:r>
              <a:rPr lang="en-GB" dirty="0">
                <a:latin typeface="Roboto" panose="02000000000000000000" pitchFamily="2" charset="0"/>
                <a:ea typeface="Roboto" panose="02000000000000000000" pitchFamily="2" charset="0"/>
              </a:rPr>
              <a:t>The OR team have to set a schedule, which is made complicated by the fact that how long an operation takes can be hard to predict and an emergency patient might need immediate attention and throw off the rest of the rota!</a:t>
            </a:r>
            <a:br>
              <a:rPr lang="en-GB" dirty="0">
                <a:latin typeface="Roboto" panose="02000000000000000000" pitchFamily="2" charset="0"/>
                <a:ea typeface="Roboto" panose="02000000000000000000" pitchFamily="2" charset="0"/>
              </a:rPr>
            </a:br>
            <a:br>
              <a:rPr lang="en-GB" dirty="0">
                <a:latin typeface="Roboto" panose="02000000000000000000" pitchFamily="2" charset="0"/>
                <a:ea typeface="Roboto" panose="02000000000000000000" pitchFamily="2" charset="0"/>
              </a:rPr>
            </a:br>
            <a:r>
              <a:rPr lang="en-GB" dirty="0">
                <a:latin typeface="Roboto" panose="02000000000000000000" pitchFamily="2" charset="0"/>
                <a:ea typeface="Roboto" panose="02000000000000000000" pitchFamily="2" charset="0"/>
              </a:rPr>
              <a:t>OR researchers designed an algorithm to optimise kidney transplant surgery – imagine somebody needs a kidney transplant and their family member is willing to be a donor, but is incompatible. The algorithm identifies patients in this situation and matches them up so they can swap donors, and both patients receive the kidney that they need.</a:t>
            </a:r>
          </a:p>
          <a:p>
            <a:endParaRPr lang="en-GB" dirty="0">
              <a:latin typeface="Roboto" panose="02000000000000000000" pitchFamily="2" charset="0"/>
              <a:ea typeface="Roboto" panose="02000000000000000000" pitchFamily="2" charset="0"/>
            </a:endParaRPr>
          </a:p>
          <a:p>
            <a:r>
              <a:rPr lang="en-GB" dirty="0">
                <a:latin typeface="Roboto" panose="02000000000000000000" pitchFamily="2" charset="0"/>
                <a:ea typeface="Roboto" panose="02000000000000000000" pitchFamily="2" charset="0"/>
              </a:rPr>
              <a:t>The surgery has to take place simultaneously to prevent anybody from backing out at the last minute, so the algorithm also has to take into account the nearest hospital with enough resources (theatres and surgical teams) to carry out the transplant when matching patients. </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24</a:t>
            </a:fld>
            <a:endParaRPr lang="en-GB"/>
          </a:p>
        </p:txBody>
      </p:sp>
    </p:spTree>
    <p:extLst>
      <p:ext uri="{BB962C8B-B14F-4D97-AF65-F5344CB8AC3E}">
        <p14:creationId xmlns:p14="http://schemas.microsoft.com/office/powerpoint/2010/main" val="3000815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latin typeface="Roboto" panose="02000000000000000000" pitchFamily="2" charset="0"/>
                <a:ea typeface="Roboto" panose="02000000000000000000" pitchFamily="2" charset="0"/>
              </a:rPr>
              <a:t>Decision-making</a:t>
            </a:r>
            <a:r>
              <a:rPr lang="en-GB" baseline="0" dirty="0">
                <a:latin typeface="Roboto" panose="02000000000000000000" pitchFamily="2" charset="0"/>
                <a:ea typeface="Roboto" panose="02000000000000000000" pitchFamily="2" charset="0"/>
              </a:rPr>
              <a:t> and problem-solving in business can be complicated and messy.  </a:t>
            </a:r>
          </a:p>
          <a:p>
            <a:pPr defTabSz="990752">
              <a:defRPr/>
            </a:pPr>
            <a:r>
              <a:rPr lang="en-GB" baseline="0" dirty="0">
                <a:latin typeface="Roboto" panose="02000000000000000000" pitchFamily="2" charset="0"/>
                <a:ea typeface="Roboto" panose="02000000000000000000" pitchFamily="2" charset="0"/>
              </a:rPr>
              <a:t>It may not be clear what the main problem is, what the outcome of different actions may be or how well things are currently working, and there may be lots of different factors to consider. </a:t>
            </a:r>
          </a:p>
          <a:p>
            <a:pPr defTabSz="990752">
              <a:defRPr/>
            </a:pPr>
            <a:endParaRPr lang="en-GB" dirty="0">
              <a:latin typeface="Roboto" panose="02000000000000000000" pitchFamily="2" charset="0"/>
              <a:ea typeface="Roboto" panose="02000000000000000000" pitchFamily="2" charset="0"/>
            </a:endParaRPr>
          </a:p>
          <a:p>
            <a:pPr defTabSz="990752">
              <a:defRPr/>
            </a:pPr>
            <a:r>
              <a:rPr lang="en-GB" baseline="0" dirty="0">
                <a:latin typeface="Roboto" panose="02000000000000000000" pitchFamily="2" charset="0"/>
                <a:ea typeface="Roboto" panose="02000000000000000000" pitchFamily="2" charset="0"/>
              </a:rPr>
              <a:t>For example, if things don’t go well when businesses make big changes, they might upset customers, slow down production or create a need for extra staff training. Any of these could have a negative impact on the business. OR can help to reduce the chances of this happening.</a:t>
            </a:r>
            <a:endParaRPr lang="en-GB" dirty="0">
              <a:latin typeface="Roboto" panose="02000000000000000000" pitchFamily="2" charset="0"/>
              <a:ea typeface="Roboto"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25</a:t>
            </a:fld>
            <a:endParaRPr lang="en-GB"/>
          </a:p>
        </p:txBody>
      </p:sp>
    </p:spTree>
    <p:extLst>
      <p:ext uri="{BB962C8B-B14F-4D97-AF65-F5344CB8AC3E}">
        <p14:creationId xmlns:p14="http://schemas.microsoft.com/office/powerpoint/2010/main" val="14728126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Roboto" panose="02000000000000000000" pitchFamily="2" charset="0"/>
                <a:ea typeface="Roboto" panose="02000000000000000000" pitchFamily="2" charset="0"/>
              </a:rPr>
              <a:t>Some commonly used OR techniques include:</a:t>
            </a:r>
          </a:p>
          <a:p>
            <a:endParaRPr lang="en-GB" dirty="0">
              <a:latin typeface="Roboto" panose="02000000000000000000" pitchFamily="2" charset="0"/>
              <a:ea typeface="Roboto" panose="02000000000000000000" pitchFamily="2" charset="0"/>
            </a:endParaRPr>
          </a:p>
          <a:p>
            <a:r>
              <a:rPr lang="en-GB" dirty="0">
                <a:latin typeface="Roboto" panose="02000000000000000000" pitchFamily="2" charset="0"/>
                <a:ea typeface="Roboto" panose="02000000000000000000" pitchFamily="2" charset="0"/>
              </a:rPr>
              <a:t>Optimisation – depending on what variable is most important (manufacturing something quickly, or maximising</a:t>
            </a:r>
            <a:r>
              <a:rPr lang="en-GB" baseline="0" dirty="0">
                <a:latin typeface="Roboto" panose="02000000000000000000" pitchFamily="2" charset="0"/>
                <a:ea typeface="Roboto" panose="02000000000000000000" pitchFamily="2" charset="0"/>
              </a:rPr>
              <a:t> profit?), optimisation will find the best use of limited resources.</a:t>
            </a:r>
          </a:p>
          <a:p>
            <a:endParaRPr lang="en-GB" baseline="0" dirty="0">
              <a:latin typeface="Roboto" panose="02000000000000000000" pitchFamily="2" charset="0"/>
              <a:ea typeface="Roboto" panose="02000000000000000000" pitchFamily="2" charset="0"/>
            </a:endParaRPr>
          </a:p>
          <a:p>
            <a:r>
              <a:rPr lang="en-GB" baseline="0" dirty="0">
                <a:latin typeface="Roboto" panose="02000000000000000000" pitchFamily="2" charset="0"/>
                <a:ea typeface="Roboto" panose="02000000000000000000" pitchFamily="2" charset="0"/>
              </a:rPr>
              <a:t>Simulation – this modelling tool is fantastic when there are a lot of different ways to solve a problem as you can try lots of different solutions until you find the best one. It also allows something to be tested in a safe way, for example, organisations like the NHS have to be careful when making changes as lives could be at risk!</a:t>
            </a:r>
          </a:p>
          <a:p>
            <a:endParaRPr lang="en-GB" baseline="0" dirty="0">
              <a:latin typeface="Roboto" panose="02000000000000000000" pitchFamily="2" charset="0"/>
              <a:ea typeface="Roboto" panose="02000000000000000000" pitchFamily="2" charset="0"/>
            </a:endParaRPr>
          </a:p>
          <a:p>
            <a:r>
              <a:rPr lang="en-GB" baseline="0" dirty="0">
                <a:latin typeface="Roboto" panose="02000000000000000000" pitchFamily="2" charset="0"/>
                <a:ea typeface="Roboto" panose="02000000000000000000" pitchFamily="2" charset="0"/>
              </a:rPr>
              <a:t>Also many more techniques – including algorithms, modelling etc.</a:t>
            </a:r>
            <a:endParaRPr lang="en-GB" dirty="0">
              <a:latin typeface="Roboto" panose="02000000000000000000" pitchFamily="2" charset="0"/>
              <a:ea typeface="Roboto"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26</a:t>
            </a:fld>
            <a:endParaRPr lang="en-GB"/>
          </a:p>
        </p:txBody>
      </p:sp>
    </p:spTree>
    <p:extLst>
      <p:ext uri="{BB962C8B-B14F-4D97-AF65-F5344CB8AC3E}">
        <p14:creationId xmlns:p14="http://schemas.microsoft.com/office/powerpoint/2010/main" val="23062752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Roboto" panose="02000000000000000000" pitchFamily="2" charset="0"/>
                <a:ea typeface="Roboto" panose="02000000000000000000" pitchFamily="2" charset="0"/>
              </a:rPr>
              <a:t>Non-exhaustive list of businesses that use OR. Please note they are not endorsed by The OR Society but are designed to show the variety of careers in OR. Feel free to use your own examples if relevant.</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27</a:t>
            </a:fld>
            <a:endParaRPr lang="en-GB"/>
          </a:p>
        </p:txBody>
      </p:sp>
    </p:spTree>
    <p:extLst>
      <p:ext uri="{BB962C8B-B14F-4D97-AF65-F5344CB8AC3E}">
        <p14:creationId xmlns:p14="http://schemas.microsoft.com/office/powerpoint/2010/main" val="988543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Roboto" panose="02000000000000000000" pitchFamily="2" charset="0"/>
                <a:ea typeface="Roboto" panose="02000000000000000000" pitchFamily="2" charset="0"/>
              </a:rPr>
              <a:t>Depending on the age of the audience this may or may not be relevant.</a:t>
            </a:r>
          </a:p>
          <a:p>
            <a:endParaRPr lang="en-GB" dirty="0">
              <a:latin typeface="Roboto" panose="02000000000000000000" pitchFamily="2" charset="0"/>
              <a:ea typeface="Roboto" panose="02000000000000000000" pitchFamily="2" charset="0"/>
            </a:endParaRPr>
          </a:p>
          <a:p>
            <a:r>
              <a:rPr lang="en-GB" dirty="0">
                <a:latin typeface="Roboto" panose="02000000000000000000" pitchFamily="2" charset="0"/>
                <a:ea typeface="Roboto" panose="02000000000000000000" pitchFamily="2" charset="0"/>
              </a:rPr>
              <a:t>Not many universities offer OR degrees, although some offer maths and OR degrees or similar. OR is often a module in a maths or business studies degree and can be hard to find on its own.</a:t>
            </a:r>
          </a:p>
          <a:p>
            <a:endParaRPr lang="en-GB" dirty="0">
              <a:latin typeface="Roboto" panose="02000000000000000000" pitchFamily="2" charset="0"/>
              <a:ea typeface="Roboto" panose="02000000000000000000" pitchFamily="2" charset="0"/>
            </a:endParaRPr>
          </a:p>
          <a:p>
            <a:r>
              <a:rPr lang="en-GB" dirty="0">
                <a:latin typeface="Roboto" panose="02000000000000000000" pitchFamily="2" charset="0"/>
                <a:ea typeface="Roboto" panose="02000000000000000000" pitchFamily="2" charset="0"/>
              </a:rPr>
              <a:t>STEM degrees (science, technology, engineering and maths) show a skill set and analytical way of thinking that is often beneficial to people working in OR and are a good alternative to an (often elusive) OR degree.  </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28</a:t>
            </a:fld>
            <a:endParaRPr lang="en-GB"/>
          </a:p>
        </p:txBody>
      </p:sp>
    </p:spTree>
    <p:extLst>
      <p:ext uri="{BB962C8B-B14F-4D97-AF65-F5344CB8AC3E}">
        <p14:creationId xmlns:p14="http://schemas.microsoft.com/office/powerpoint/2010/main" val="23345689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Roboto" panose="02000000000000000000" pitchFamily="2" charset="0"/>
                <a:ea typeface="Roboto" panose="02000000000000000000" pitchFamily="2" charset="0"/>
              </a:rPr>
              <a:t>Careers information, OR news and information on free student membership (available for people aged 16+) can be found on our website.</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29</a:t>
            </a:fld>
            <a:endParaRPr lang="en-GB"/>
          </a:p>
        </p:txBody>
      </p:sp>
    </p:spTree>
    <p:extLst>
      <p:ext uri="{BB962C8B-B14F-4D97-AF65-F5344CB8AC3E}">
        <p14:creationId xmlns:p14="http://schemas.microsoft.com/office/powerpoint/2010/main" val="2047976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Roboto" panose="02000000000000000000" pitchFamily="2" charset="0"/>
                <a:ea typeface="Roboto" panose="02000000000000000000" pitchFamily="2" charset="0"/>
              </a:rPr>
              <a:t>Discuss the idea of modelling and the benefits of doing this (e.g. saving time and money, having the ability to experiment and make changes without impacting on the real process).</a:t>
            </a:r>
          </a:p>
          <a:p>
            <a:endParaRPr lang="en-GB" sz="1200" kern="1200" dirty="0">
              <a:solidFill>
                <a:schemeClr val="tx1"/>
              </a:solidFill>
              <a:effectLst/>
              <a:latin typeface="Roboto" panose="02000000000000000000" pitchFamily="2" charset="0"/>
              <a:ea typeface="Roboto" panose="02000000000000000000" pitchFamily="2" charset="0"/>
            </a:endParaRPr>
          </a:p>
          <a:p>
            <a:r>
              <a:rPr lang="en-GB" sz="1200" kern="1200" dirty="0">
                <a:solidFill>
                  <a:schemeClr val="tx1"/>
                </a:solidFill>
                <a:effectLst/>
                <a:latin typeface="Roboto" panose="02000000000000000000" pitchFamily="2" charset="0"/>
                <a:ea typeface="Roboto" panose="02000000000000000000" pitchFamily="2" charset="0"/>
              </a:rPr>
              <a:t>When a real process is modelled, it is simplified and some assumptions are made. This is because it is too complex to model the process exactly: there are lots of different combinations of options and the problem can quickly become very big and ‘messy’.</a:t>
            </a:r>
          </a:p>
          <a:p>
            <a:pPr algn="just"/>
            <a:r>
              <a:rPr lang="en-GB" sz="1200" kern="1200" dirty="0">
                <a:solidFill>
                  <a:schemeClr val="tx1"/>
                </a:solidFill>
                <a:effectLst/>
                <a:latin typeface="Roboto" panose="02000000000000000000" pitchFamily="2" charset="0"/>
                <a:ea typeface="Roboto" panose="02000000000000000000" pitchFamily="2" charset="0"/>
              </a:rPr>
              <a:t> </a:t>
            </a:r>
          </a:p>
          <a:p>
            <a:pPr algn="just"/>
            <a:r>
              <a:rPr lang="en-GB" dirty="0">
                <a:latin typeface="Roboto" panose="02000000000000000000" pitchFamily="2" charset="0"/>
                <a:ea typeface="Roboto" panose="02000000000000000000" pitchFamily="2" charset="0"/>
              </a:rPr>
              <a:t>Hand out the Lego bricks to students.</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3</a:t>
            </a:fld>
            <a:endParaRPr lang="en-GB"/>
          </a:p>
        </p:txBody>
      </p:sp>
    </p:spTree>
    <p:extLst>
      <p:ext uri="{BB962C8B-B14F-4D97-AF65-F5344CB8AC3E}">
        <p14:creationId xmlns:p14="http://schemas.microsoft.com/office/powerpoint/2010/main" val="917452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200" dirty="0">
                <a:latin typeface="Roboto" panose="02000000000000000000" pitchFamily="2" charset="0"/>
                <a:ea typeface="Roboto" panose="02000000000000000000" pitchFamily="2" charset="0"/>
              </a:rPr>
              <a:t>Students can use as many of their bricks as they would like. They can make any quantity/combination they like (i.e. they don’t have to make 1 table and 4 chairs).</a:t>
            </a:r>
          </a:p>
          <a:p>
            <a:pPr algn="just"/>
            <a:endParaRPr lang="en-GB" sz="1200" dirty="0">
              <a:solidFill>
                <a:srgbClr val="93328E"/>
              </a:solidFill>
              <a:latin typeface="Roboto" panose="02000000000000000000" pitchFamily="2" charset="0"/>
              <a:ea typeface="Roboto" panose="02000000000000000000" pitchFamily="2" charset="0"/>
            </a:endParaRPr>
          </a:p>
          <a:p>
            <a:pPr algn="just"/>
            <a:r>
              <a:rPr lang="en-GB" sz="1200" kern="1200" dirty="0">
                <a:solidFill>
                  <a:srgbClr val="93328E"/>
                </a:solidFill>
                <a:effectLst/>
                <a:latin typeface="Roboto" panose="02000000000000000000" pitchFamily="2" charset="0"/>
                <a:ea typeface="Roboto" panose="02000000000000000000" pitchFamily="2" charset="0"/>
              </a:rPr>
              <a:t>Student Worksheet Question 1</a:t>
            </a:r>
          </a:p>
          <a:p>
            <a:pPr algn="just"/>
            <a:r>
              <a:rPr lang="en-GB" sz="1200" kern="1200" dirty="0">
                <a:effectLst/>
                <a:latin typeface="Roboto" panose="02000000000000000000" pitchFamily="2" charset="0"/>
                <a:ea typeface="Roboto" panose="02000000000000000000" pitchFamily="2" charset="0"/>
              </a:rPr>
              <a:t>How many tables and chairs can you make?</a:t>
            </a:r>
          </a:p>
          <a:p>
            <a:pPr algn="just"/>
            <a:endParaRPr lang="en-GB" sz="1200"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Once students have answered question one, choose some tables and chairs at random from the room and ask the students what they notice (we want them to notice that they’re the same).</a:t>
            </a:r>
          </a:p>
          <a:p>
            <a:endParaRPr lang="en-GB" sz="1200"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The advantage to them being the same is that they make a good dining set. Remind the students that SWEDEBUILD wants to make a profit, so they need a common design that will ensure the furniture matches and keeps costs to a minimum.</a:t>
            </a:r>
          </a:p>
          <a:p>
            <a:endParaRPr lang="en-GB" sz="1200" dirty="0">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Using a common design to represent the table and chairs uses the least amount of bricks possible, which keeps costs to a minimum and maximises SWEDEBUILD’s profit.</a:t>
            </a:r>
          </a:p>
          <a:p>
            <a:endParaRPr lang="en-GB" sz="1200" dirty="0">
              <a:solidFill>
                <a:srgbClr val="93328E"/>
              </a:solidFill>
              <a:latin typeface="Roboto" panose="02000000000000000000" pitchFamily="2" charset="0"/>
              <a:ea typeface="Roboto" panose="02000000000000000000" pitchFamily="2" charset="0"/>
            </a:endParaRPr>
          </a:p>
          <a:p>
            <a:r>
              <a:rPr lang="en-GB" sz="1200" dirty="0">
                <a:latin typeface="Roboto" panose="02000000000000000000" pitchFamily="2" charset="0"/>
                <a:ea typeface="Roboto" panose="02000000000000000000" pitchFamily="2" charset="0"/>
              </a:rPr>
              <a:t>Questions 1-4 are working through filling out a table.</a:t>
            </a:r>
            <a:r>
              <a:rPr lang="en-GB" sz="1200" baseline="0" dirty="0">
                <a:latin typeface="Roboto" panose="02000000000000000000" pitchFamily="2" charset="0"/>
                <a:ea typeface="Roboto" panose="02000000000000000000" pitchFamily="2" charset="0"/>
              </a:rPr>
              <a:t> The answers are:</a:t>
            </a:r>
            <a:endParaRPr lang="en-GB" sz="1200" dirty="0">
              <a:latin typeface="Roboto" panose="02000000000000000000" pitchFamily="2" charset="0"/>
              <a:ea typeface="Roboto"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4</a:t>
            </a:fld>
            <a:endParaRPr lang="en-GB"/>
          </a:p>
        </p:txBody>
      </p:sp>
    </p:spTree>
    <p:extLst>
      <p:ext uri="{BB962C8B-B14F-4D97-AF65-F5344CB8AC3E}">
        <p14:creationId xmlns:p14="http://schemas.microsoft.com/office/powerpoint/2010/main" val="794827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 Worksheet Question 2</a:t>
            </a:r>
          </a:p>
        </p:txBody>
      </p:sp>
      <p:sp>
        <p:nvSpPr>
          <p:cNvPr id="4" name="Slide Number Placeholder 3"/>
          <p:cNvSpPr>
            <a:spLocks noGrp="1"/>
          </p:cNvSpPr>
          <p:nvPr>
            <p:ph type="sldNum" sz="quarter" idx="5"/>
          </p:nvPr>
        </p:nvSpPr>
        <p:spPr/>
        <p:txBody>
          <a:bodyPr/>
          <a:lstStyle/>
          <a:p>
            <a:fld id="{CB4977E1-FAB7-45C4-B365-421EA6D5F50F}" type="slidenum">
              <a:rPr lang="en-GB" smtClean="0"/>
              <a:t>5</a:t>
            </a:fld>
            <a:endParaRPr lang="en-GB"/>
          </a:p>
        </p:txBody>
      </p:sp>
    </p:spTree>
    <p:extLst>
      <p:ext uri="{BB962C8B-B14F-4D97-AF65-F5344CB8AC3E}">
        <p14:creationId xmlns:p14="http://schemas.microsoft.com/office/powerpoint/2010/main" val="2684699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93328E"/>
                </a:solidFill>
                <a:latin typeface="Roboto" panose="02000000000000000000" pitchFamily="2" charset="0"/>
                <a:ea typeface="Roboto" panose="02000000000000000000" pitchFamily="2" charset="0"/>
              </a:rPr>
              <a:t>Student Worksheet Question 3</a:t>
            </a:r>
          </a:p>
          <a:p>
            <a:pPr algn="just"/>
            <a:endParaRPr lang="en-GB" sz="1200" kern="1200" dirty="0">
              <a:solidFill>
                <a:schemeClr val="tx1"/>
              </a:solidFill>
              <a:effectLst/>
              <a:latin typeface="Roboto" panose="02000000000000000000" pitchFamily="2" charset="0"/>
              <a:ea typeface="Roboto" panose="02000000000000000000" pitchFamily="2" charset="0"/>
            </a:endParaRPr>
          </a:p>
          <a:p>
            <a:pPr algn="just"/>
            <a:endParaRPr lang="en-GB" sz="1200" kern="1200" dirty="0">
              <a:solidFill>
                <a:schemeClr val="tx1"/>
              </a:solidFill>
              <a:effectLst/>
              <a:latin typeface="Roboto" panose="02000000000000000000" pitchFamily="2" charset="0"/>
              <a:ea typeface="Roboto" panose="02000000000000000000" pitchFamily="2" charset="0"/>
            </a:endParaRPr>
          </a:p>
          <a:p>
            <a:pPr algn="just"/>
            <a:endParaRPr lang="en-GB" dirty="0">
              <a:latin typeface="Roboto" panose="02000000000000000000" pitchFamily="2" charset="0"/>
              <a:ea typeface="Roboto" panose="02000000000000000000" pitchFamily="2" charset="0"/>
            </a:endParaRPr>
          </a:p>
          <a:p>
            <a:pPr algn="just"/>
            <a:endParaRPr lang="en-GB" dirty="0">
              <a:effectLst/>
              <a:latin typeface="Roboto" panose="02000000000000000000" pitchFamily="2" charset="0"/>
              <a:ea typeface="Roboto" panose="02000000000000000000" pitchFamily="2" charset="0"/>
            </a:endParaRPr>
          </a:p>
          <a:p>
            <a:pPr algn="just"/>
            <a:endParaRPr lang="en-GB" dirty="0">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 </a:t>
            </a:r>
          </a:p>
          <a:p>
            <a:pPr algn="just"/>
            <a:endParaRPr lang="en-GB" dirty="0">
              <a:effectLst/>
              <a:latin typeface="Roboto" panose="02000000000000000000" pitchFamily="2" charset="0"/>
              <a:ea typeface="Roboto" panose="02000000000000000000" pitchFamily="2" charset="0"/>
            </a:endParaRPr>
          </a:p>
          <a:p>
            <a:pPr algn="just"/>
            <a:endParaRPr lang="en-GB" sz="1200" b="1" kern="1200" dirty="0">
              <a:solidFill>
                <a:schemeClr val="tx1"/>
              </a:solidFill>
              <a:effectLst/>
              <a:latin typeface="Roboto" panose="02000000000000000000" pitchFamily="2" charset="0"/>
              <a:ea typeface="Roboto" panose="02000000000000000000" pitchFamily="2" charset="0"/>
            </a:endParaRPr>
          </a:p>
          <a:p>
            <a:pPr algn="just"/>
            <a:r>
              <a:rPr lang="en-GB" sz="1200" kern="1200" dirty="0">
                <a:solidFill>
                  <a:srgbClr val="93328E"/>
                </a:solidFill>
                <a:effectLst/>
                <a:latin typeface="Roboto" panose="02000000000000000000" pitchFamily="2" charset="0"/>
                <a:ea typeface="Roboto" panose="02000000000000000000" pitchFamily="2" charset="0"/>
              </a:rPr>
              <a:t>Student Worksheet Question 4</a:t>
            </a:r>
            <a:endParaRPr lang="en-GB" dirty="0">
              <a:solidFill>
                <a:srgbClr val="93328E"/>
              </a:solidFill>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Students should find that the best answer is to build 2 tables and 2 chairs.</a:t>
            </a:r>
            <a:endParaRPr lang="en-GB" dirty="0">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 </a:t>
            </a:r>
            <a:endParaRPr lang="en-GB" dirty="0">
              <a:effectLst/>
              <a:latin typeface="Roboto" panose="02000000000000000000" pitchFamily="2" charset="0"/>
              <a:ea typeface="Roboto" panose="02000000000000000000" pitchFamily="2" charset="0"/>
            </a:endParaRPr>
          </a:p>
          <a:p>
            <a:pPr algn="just"/>
            <a:r>
              <a:rPr lang="en-GB" dirty="0">
                <a:latin typeface="Roboto" panose="02000000000000000000" pitchFamily="2" charset="0"/>
                <a:ea typeface="Roboto" panose="02000000000000000000" pitchFamily="2" charset="0"/>
              </a:rPr>
              <a:t>Students may argue to deduct the cost of the left over bricks from the profit. For some businesses this may be the case, whereas other businesses are able to use the left over materials. Either option will not change the most profitable combination.</a:t>
            </a:r>
            <a:endParaRPr lang="en-GB" dirty="0">
              <a:effectLst/>
              <a:latin typeface="Roboto" panose="02000000000000000000" pitchFamily="2" charset="0"/>
              <a:ea typeface="Roboto" panose="02000000000000000000" pitchFamily="2" charset="0"/>
            </a:endParaRPr>
          </a:p>
          <a:p>
            <a:pPr algn="just"/>
            <a:endParaRPr lang="en-GB" dirty="0">
              <a:latin typeface="Roboto" panose="02000000000000000000" pitchFamily="2" charset="0"/>
              <a:ea typeface="Roboto" panose="02000000000000000000" pitchFamily="2" charset="0"/>
            </a:endParaRPr>
          </a:p>
          <a:p>
            <a:endParaRPr lang="en-GB" b="1" dirty="0"/>
          </a:p>
        </p:txBody>
      </p:sp>
      <p:sp>
        <p:nvSpPr>
          <p:cNvPr id="4" name="Slide Number Placeholder 3"/>
          <p:cNvSpPr>
            <a:spLocks noGrp="1"/>
          </p:cNvSpPr>
          <p:nvPr>
            <p:ph type="sldNum" sz="quarter" idx="5"/>
          </p:nvPr>
        </p:nvSpPr>
        <p:spPr/>
        <p:txBody>
          <a:bodyPr/>
          <a:lstStyle/>
          <a:p>
            <a:fld id="{CB4977E1-FAB7-45C4-B365-421EA6D5F50F}" type="slidenum">
              <a:rPr lang="en-GB" smtClean="0"/>
              <a:t>6</a:t>
            </a:fld>
            <a:endParaRPr lang="en-GB"/>
          </a:p>
        </p:txBody>
      </p:sp>
    </p:spTree>
    <p:extLst>
      <p:ext uri="{BB962C8B-B14F-4D97-AF65-F5344CB8AC3E}">
        <p14:creationId xmlns:p14="http://schemas.microsoft.com/office/powerpoint/2010/main" val="3151991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200" kern="1200" dirty="0">
                <a:solidFill>
                  <a:schemeClr val="tx1"/>
                </a:solidFill>
                <a:effectLst/>
                <a:latin typeface="Roboto" panose="02000000000000000000" pitchFamily="2" charset="0"/>
                <a:ea typeface="Roboto" panose="02000000000000000000" pitchFamily="2" charset="0"/>
              </a:rPr>
              <a:t>This type of maths is used by many businesses and organisations to determine a way to achieve the best possible outcome. This may be to minimise expenditure or maximise profit. </a:t>
            </a:r>
            <a:endParaRPr lang="en-GB" dirty="0">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 </a:t>
            </a:r>
            <a:endParaRPr lang="en-GB" dirty="0">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For us, and SWEDEBUILD, the goal is to make as much profit as possible (by selling as many tables and chairs as possible). The number of resources available (in this case, Lego bricks) limits this possibility and is therefore our constraint.</a:t>
            </a:r>
            <a:endParaRPr lang="en-GB" dirty="0">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 </a:t>
            </a:r>
            <a:endParaRPr lang="en-GB" dirty="0">
              <a:effectLst/>
              <a:latin typeface="Roboto" panose="02000000000000000000" pitchFamily="2" charset="0"/>
              <a:ea typeface="Roboto" panose="02000000000000000000" pitchFamily="2" charset="0"/>
            </a:endParaRPr>
          </a:p>
          <a:p>
            <a:pPr algn="just"/>
            <a:r>
              <a:rPr lang="en-GB" sz="1200" kern="1200" dirty="0">
                <a:solidFill>
                  <a:schemeClr val="tx1"/>
                </a:solidFill>
                <a:effectLst/>
                <a:latin typeface="Roboto" panose="02000000000000000000" pitchFamily="2" charset="0"/>
                <a:ea typeface="Roboto" panose="02000000000000000000" pitchFamily="2" charset="0"/>
              </a:rPr>
              <a:t>In this problem, it’s very easy to work out the best solution as there are only a small amount of resources and the problem was simplified in order to be modelled. Explain to the students that the six rectangle Lego bricks and eight square Lego bricks could represent 600/800 bricks, 6 million/8 million bricks, or more. With that many raw materials available, it would take too long to find the best solution by working through all of the possible answers.</a:t>
            </a:r>
          </a:p>
          <a:p>
            <a:pPr algn="just"/>
            <a:endParaRPr lang="en-GB" dirty="0">
              <a:latin typeface="Roboto" panose="02000000000000000000" pitchFamily="2" charset="0"/>
              <a:ea typeface="Roboto" panose="02000000000000000000" pitchFamily="2" charset="0"/>
            </a:endParaRPr>
          </a:p>
          <a:p>
            <a:pPr algn="just"/>
            <a:r>
              <a:rPr lang="en-GB" dirty="0">
                <a:latin typeface="Roboto" panose="02000000000000000000" pitchFamily="2" charset="0"/>
                <a:ea typeface="Roboto" panose="02000000000000000000" pitchFamily="2" charset="0"/>
              </a:rPr>
              <a:t>Being able to formulate algebraic expressions for the resource constraints allows them to be graphed. The solution to the problem can then be found on the graph, in much less time than modelling all of the solutions.</a:t>
            </a:r>
          </a:p>
          <a:p>
            <a:pPr algn="just"/>
            <a:endParaRPr lang="en-GB" dirty="0">
              <a:latin typeface="Roboto" panose="02000000000000000000" pitchFamily="2" charset="0"/>
              <a:ea typeface="Roboto" panose="02000000000000000000" pitchFamily="2" charset="0"/>
            </a:endParaRPr>
          </a:p>
          <a:p>
            <a:endParaRPr lang="en-GB" dirty="0">
              <a:latin typeface="Roboto" panose="02000000000000000000" pitchFamily="2" charset="0"/>
              <a:ea typeface="Roboto"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7</a:t>
            </a:fld>
            <a:endParaRPr lang="en-GB"/>
          </a:p>
        </p:txBody>
      </p:sp>
    </p:spTree>
    <p:extLst>
      <p:ext uri="{BB962C8B-B14F-4D97-AF65-F5344CB8AC3E}">
        <p14:creationId xmlns:p14="http://schemas.microsoft.com/office/powerpoint/2010/main" val="3866162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Roboto" panose="02000000000000000000" pitchFamily="2" charset="0"/>
                <a:ea typeface="Roboto" panose="02000000000000000000" pitchFamily="2" charset="0"/>
              </a:rPr>
              <a:t>Students are asked to write inequalities for the constraints on the next slide.</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8</a:t>
            </a:fld>
            <a:endParaRPr lang="en-GB"/>
          </a:p>
        </p:txBody>
      </p:sp>
    </p:spTree>
    <p:extLst>
      <p:ext uri="{BB962C8B-B14F-4D97-AF65-F5344CB8AC3E}">
        <p14:creationId xmlns:p14="http://schemas.microsoft.com/office/powerpoint/2010/main" val="487745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rgbClr val="93328E"/>
                </a:solidFill>
                <a:effectLst/>
                <a:latin typeface="Roboto" panose="02000000000000000000" pitchFamily="2" charset="0"/>
                <a:ea typeface="Roboto" panose="02000000000000000000" pitchFamily="2" charset="0"/>
              </a:rPr>
              <a:t>Student Worksheet Question 5</a:t>
            </a:r>
          </a:p>
          <a:p>
            <a:r>
              <a:rPr lang="en-GB" sz="1200" kern="1200" dirty="0">
                <a:solidFill>
                  <a:schemeClr val="tx1"/>
                </a:solidFill>
                <a:effectLst/>
                <a:latin typeface="Roboto" panose="02000000000000000000" pitchFamily="2" charset="0"/>
                <a:ea typeface="Roboto" panose="02000000000000000000" pitchFamily="2" charset="0"/>
              </a:rPr>
              <a:t>Equation for rectangular Lego bricks constraint</a:t>
            </a:r>
          </a:p>
          <a:p>
            <a:r>
              <a:rPr lang="en-GB" sz="1200" kern="1200" dirty="0">
                <a:solidFill>
                  <a:schemeClr val="tx1"/>
                </a:solidFill>
                <a:effectLst/>
                <a:latin typeface="Roboto" panose="02000000000000000000" pitchFamily="2" charset="0"/>
                <a:ea typeface="Roboto" panose="02000000000000000000" pitchFamily="2" charset="0"/>
              </a:rPr>
              <a:t> </a:t>
            </a:r>
          </a:p>
          <a:p>
            <a:pPr lvl="0"/>
            <a:r>
              <a:rPr lang="en-GB" sz="1200" kern="1200" dirty="0">
                <a:solidFill>
                  <a:schemeClr val="tx1"/>
                </a:solidFill>
                <a:effectLst/>
                <a:latin typeface="Roboto" panose="02000000000000000000" pitchFamily="2" charset="0"/>
                <a:ea typeface="Roboto" panose="02000000000000000000" pitchFamily="2" charset="0"/>
              </a:rPr>
              <a:t> </a:t>
            </a:r>
            <a:r>
              <a:rPr lang="en-GB" dirty="0">
                <a:latin typeface="Roboto" panose="02000000000000000000" pitchFamily="2" charset="0"/>
                <a:ea typeface="Roboto" panose="02000000000000000000" pitchFamily="2" charset="0"/>
              </a:rPr>
              <a:t>2t + c ≤ 6</a:t>
            </a:r>
          </a:p>
          <a:p>
            <a:endParaRPr lang="en-GB" dirty="0">
              <a:latin typeface="Roboto" panose="02000000000000000000" pitchFamily="2" charset="0"/>
              <a:ea typeface="Roboto" panose="02000000000000000000" pitchFamily="2" charset="0"/>
            </a:endParaRPr>
          </a:p>
          <a:p>
            <a:r>
              <a:rPr lang="en-GB" dirty="0">
                <a:latin typeface="Roboto" panose="02000000000000000000" pitchFamily="2" charset="0"/>
                <a:ea typeface="Roboto" panose="02000000000000000000" pitchFamily="2" charset="0"/>
              </a:rPr>
              <a:t>Where</a:t>
            </a:r>
          </a:p>
          <a:p>
            <a:pPr lvl="0"/>
            <a:r>
              <a:rPr lang="en-GB" dirty="0">
                <a:latin typeface="Roboto" panose="02000000000000000000" pitchFamily="2" charset="0"/>
                <a:ea typeface="Roboto" panose="02000000000000000000" pitchFamily="2" charset="0"/>
              </a:rPr>
              <a:t>2 = no. rectangular bricks needed to produce a table</a:t>
            </a:r>
          </a:p>
          <a:p>
            <a:pPr lvl="0"/>
            <a:r>
              <a:rPr lang="en-GB" dirty="0">
                <a:latin typeface="Roboto" panose="02000000000000000000" pitchFamily="2" charset="0"/>
                <a:ea typeface="Roboto" panose="02000000000000000000" pitchFamily="2" charset="0"/>
              </a:rPr>
              <a:t>t = no. tables produced</a:t>
            </a:r>
          </a:p>
          <a:p>
            <a:pPr lvl="0"/>
            <a:r>
              <a:rPr lang="en-GB" dirty="0">
                <a:latin typeface="Roboto" panose="02000000000000000000" pitchFamily="2" charset="0"/>
                <a:ea typeface="Roboto" panose="02000000000000000000" pitchFamily="2" charset="0"/>
              </a:rPr>
              <a:t>(1= no. rectangular bricks needed to produce a chair)</a:t>
            </a:r>
          </a:p>
          <a:p>
            <a:pPr lvl="0"/>
            <a:r>
              <a:rPr lang="en-GB" dirty="0">
                <a:latin typeface="Roboto" panose="02000000000000000000" pitchFamily="2" charset="0"/>
                <a:ea typeface="Roboto" panose="02000000000000000000" pitchFamily="2" charset="0"/>
              </a:rPr>
              <a:t>c = no. chairs produced</a:t>
            </a:r>
          </a:p>
          <a:p>
            <a:pPr lvl="0"/>
            <a:r>
              <a:rPr lang="en-GB" dirty="0">
                <a:latin typeface="Roboto" panose="02000000000000000000" pitchFamily="2" charset="0"/>
                <a:ea typeface="Roboto" panose="02000000000000000000" pitchFamily="2" charset="0"/>
              </a:rPr>
              <a:t>6 = no. rectangular bricks available</a:t>
            </a:r>
          </a:p>
          <a:p>
            <a:endParaRPr lang="en-GB" dirty="0"/>
          </a:p>
        </p:txBody>
      </p:sp>
      <p:sp>
        <p:nvSpPr>
          <p:cNvPr id="4" name="Slide Number Placeholder 3"/>
          <p:cNvSpPr>
            <a:spLocks noGrp="1"/>
          </p:cNvSpPr>
          <p:nvPr>
            <p:ph type="sldNum" sz="quarter" idx="5"/>
          </p:nvPr>
        </p:nvSpPr>
        <p:spPr/>
        <p:txBody>
          <a:bodyPr/>
          <a:lstStyle/>
          <a:p>
            <a:fld id="{CB4977E1-FAB7-45C4-B365-421EA6D5F50F}" type="slidenum">
              <a:rPr lang="en-GB" smtClean="0"/>
              <a:t>9</a:t>
            </a:fld>
            <a:endParaRPr lang="en-GB"/>
          </a:p>
        </p:txBody>
      </p:sp>
    </p:spTree>
    <p:extLst>
      <p:ext uri="{BB962C8B-B14F-4D97-AF65-F5344CB8AC3E}">
        <p14:creationId xmlns:p14="http://schemas.microsoft.com/office/powerpoint/2010/main" val="35765032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83945-0984-D642-A3FA-B3ECAE20C0E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13F0A80-FBD4-DC23-17FB-658C098C7F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937D9A0-B70B-6F0D-4385-90CCAC765110}"/>
              </a:ext>
            </a:extLst>
          </p:cNvPr>
          <p:cNvSpPr>
            <a:spLocks noGrp="1"/>
          </p:cNvSpPr>
          <p:nvPr>
            <p:ph type="dt" sz="half" idx="10"/>
          </p:nvPr>
        </p:nvSpPr>
        <p:spPr/>
        <p:txBody>
          <a:bodyPr/>
          <a:lstStyle/>
          <a:p>
            <a:fld id="{C0248D40-AFBD-2B4D-9CB5-B4B55604FE25}" type="datetimeFigureOut">
              <a:rPr lang="en-US" smtClean="0"/>
              <a:t>1/15/2025</a:t>
            </a:fld>
            <a:endParaRPr lang="en-US"/>
          </a:p>
        </p:txBody>
      </p:sp>
      <p:sp>
        <p:nvSpPr>
          <p:cNvPr id="5" name="Footer Placeholder 4">
            <a:extLst>
              <a:ext uri="{FF2B5EF4-FFF2-40B4-BE49-F238E27FC236}">
                <a16:creationId xmlns:a16="http://schemas.microsoft.com/office/drawing/2014/main" id="{5432A503-2413-80E8-B29B-835F6F6142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4CFB3-16EB-8CAF-9882-99F2482D4F65}"/>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8" name="Picture 7">
            <a:extLst>
              <a:ext uri="{FF2B5EF4-FFF2-40B4-BE49-F238E27FC236}">
                <a16:creationId xmlns:a16="http://schemas.microsoft.com/office/drawing/2014/main" id="{8A60F8D5-E2DC-C9F4-BEAB-1F61325A75D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CFEBF15D-95AA-565D-C2AB-BB327EB57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7448"/>
            <a:ext cx="3006460" cy="2125009"/>
          </a:xfrm>
          <a:prstGeom prst="rect">
            <a:avLst/>
          </a:prstGeom>
        </p:spPr>
      </p:pic>
    </p:spTree>
    <p:extLst>
      <p:ext uri="{BB962C8B-B14F-4D97-AF65-F5344CB8AC3E}">
        <p14:creationId xmlns:p14="http://schemas.microsoft.com/office/powerpoint/2010/main" val="1102228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963BF5-209D-6F13-AEC0-D529E4468CA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36217B1-5D2C-9173-5D46-1C0D75F43C7A}"/>
              </a:ext>
            </a:extLst>
          </p:cNvPr>
          <p:cNvSpPr>
            <a:spLocks noGrp="1"/>
          </p:cNvSpPr>
          <p:nvPr>
            <p:ph type="title"/>
          </p:nvPr>
        </p:nvSpPr>
        <p:spPr>
          <a:xfrm>
            <a:off x="838200" y="983456"/>
            <a:ext cx="10515600" cy="1325563"/>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7A0B167F-7B10-6FF1-CEEB-88E02F7CECF6}"/>
              </a:ext>
            </a:extLst>
          </p:cNvPr>
          <p:cNvSpPr>
            <a:spLocks noGrp="1"/>
          </p:cNvSpPr>
          <p:nvPr>
            <p:ph idx="1"/>
          </p:nvPr>
        </p:nvSpPr>
        <p:spPr>
          <a:xfrm>
            <a:off x="838200" y="2498271"/>
            <a:ext cx="10515600" cy="3678692"/>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546400A0-FA62-5D08-E4ED-97098D571578}"/>
              </a:ext>
            </a:extLst>
          </p:cNvPr>
          <p:cNvSpPr>
            <a:spLocks noGrp="1"/>
          </p:cNvSpPr>
          <p:nvPr>
            <p:ph type="dt" sz="half" idx="10"/>
          </p:nvPr>
        </p:nvSpPr>
        <p:spPr/>
        <p:txBody>
          <a:bodyPr/>
          <a:lstStyle/>
          <a:p>
            <a:fld id="{C0248D40-AFBD-2B4D-9CB5-B4B55604FE25}" type="datetimeFigureOut">
              <a:rPr lang="en-US" smtClean="0"/>
              <a:t>1/15/2025</a:t>
            </a:fld>
            <a:endParaRPr lang="en-US"/>
          </a:p>
        </p:txBody>
      </p:sp>
      <p:sp>
        <p:nvSpPr>
          <p:cNvPr id="5" name="Footer Placeholder 4">
            <a:extLst>
              <a:ext uri="{FF2B5EF4-FFF2-40B4-BE49-F238E27FC236}">
                <a16:creationId xmlns:a16="http://schemas.microsoft.com/office/drawing/2014/main" id="{D12370CB-EA7F-CD14-DA52-003479FD48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2A5403-7122-9EC0-3AF4-944B5D245996}"/>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11" name="Graphic 10">
            <a:extLst>
              <a:ext uri="{FF2B5EF4-FFF2-40B4-BE49-F238E27FC236}">
                <a16:creationId xmlns:a16="http://schemas.microsoft.com/office/drawing/2014/main" id="{00264461-873A-4809-3422-6DC2691A7B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1652509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4F236F-6D4E-195D-8821-1DD49586CB75}"/>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B5E925D4-72AB-2ED4-E73A-4C54B2FFDC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378E32DE-2ACA-D94B-4B02-E9AA95A07900}"/>
              </a:ext>
            </a:extLst>
          </p:cNvPr>
          <p:cNvSpPr>
            <a:spLocks noGrp="1"/>
          </p:cNvSpPr>
          <p:nvPr>
            <p:ph type="title"/>
          </p:nvPr>
        </p:nvSpPr>
        <p:spPr>
          <a:xfrm>
            <a:off x="831850" y="1709738"/>
            <a:ext cx="10515600" cy="2852737"/>
          </a:xfrm>
        </p:spPr>
        <p:txBody>
          <a:bodyPr anchor="b">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CD60D580-3CB7-1D4B-6C11-33B2784260F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dirty="0"/>
              <a:t>Click to edit Master text styles</a:t>
            </a:r>
          </a:p>
        </p:txBody>
      </p:sp>
      <p:sp>
        <p:nvSpPr>
          <p:cNvPr id="4" name="Date Placeholder 3">
            <a:extLst>
              <a:ext uri="{FF2B5EF4-FFF2-40B4-BE49-F238E27FC236}">
                <a16:creationId xmlns:a16="http://schemas.microsoft.com/office/drawing/2014/main" id="{08D715AC-5605-F506-4D80-D7E3231216B9}"/>
              </a:ext>
            </a:extLst>
          </p:cNvPr>
          <p:cNvSpPr>
            <a:spLocks noGrp="1"/>
          </p:cNvSpPr>
          <p:nvPr>
            <p:ph type="dt" sz="half" idx="10"/>
          </p:nvPr>
        </p:nvSpPr>
        <p:spPr/>
        <p:txBody>
          <a:bodyPr/>
          <a:lstStyle/>
          <a:p>
            <a:fld id="{C0248D40-AFBD-2B4D-9CB5-B4B55604FE25}" type="datetimeFigureOut">
              <a:rPr lang="en-US" smtClean="0"/>
              <a:t>1/15/2025</a:t>
            </a:fld>
            <a:endParaRPr lang="en-US"/>
          </a:p>
        </p:txBody>
      </p:sp>
      <p:sp>
        <p:nvSpPr>
          <p:cNvPr id="5" name="Footer Placeholder 4">
            <a:extLst>
              <a:ext uri="{FF2B5EF4-FFF2-40B4-BE49-F238E27FC236}">
                <a16:creationId xmlns:a16="http://schemas.microsoft.com/office/drawing/2014/main" id="{1A28E8ED-7EB0-E8C7-A1AB-574C98CA8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78DFA-4F39-F859-CE1E-8243CCB9AF28}"/>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1669513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53EA17-31EB-ADE1-7739-279C4A87FDFF}"/>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9E76B30-2224-F077-B318-CDD929E47186}"/>
              </a:ext>
            </a:extLst>
          </p:cNvPr>
          <p:cNvSpPr>
            <a:spLocks noGrp="1"/>
          </p:cNvSpPr>
          <p:nvPr>
            <p:ph type="title"/>
          </p:nvPr>
        </p:nvSpPr>
        <p:spPr>
          <a:xfrm>
            <a:off x="838200" y="1144588"/>
            <a:ext cx="10515600" cy="807780"/>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A4E5D16F-328A-6B5D-6F74-322EC0BE0D38}"/>
              </a:ext>
            </a:extLst>
          </p:cNvPr>
          <p:cNvSpPr>
            <a:spLocks noGrp="1"/>
          </p:cNvSpPr>
          <p:nvPr>
            <p:ph sz="half" idx="1"/>
          </p:nvPr>
        </p:nvSpPr>
        <p:spPr>
          <a:xfrm>
            <a:off x="838200" y="2121542"/>
            <a:ext cx="5181600" cy="4055421"/>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a:extLst>
              <a:ext uri="{FF2B5EF4-FFF2-40B4-BE49-F238E27FC236}">
                <a16:creationId xmlns:a16="http://schemas.microsoft.com/office/drawing/2014/main" id="{4226D5B2-1443-0BAA-A190-093F7B14C7A3}"/>
              </a:ext>
            </a:extLst>
          </p:cNvPr>
          <p:cNvSpPr>
            <a:spLocks noGrp="1"/>
          </p:cNvSpPr>
          <p:nvPr>
            <p:ph sz="half" idx="2"/>
          </p:nvPr>
        </p:nvSpPr>
        <p:spPr>
          <a:xfrm>
            <a:off x="6172200" y="2131755"/>
            <a:ext cx="5181600" cy="4045207"/>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Date Placeholder 4">
            <a:extLst>
              <a:ext uri="{FF2B5EF4-FFF2-40B4-BE49-F238E27FC236}">
                <a16:creationId xmlns:a16="http://schemas.microsoft.com/office/drawing/2014/main" id="{69F7E88E-622A-F22C-44F8-4262D229D298}"/>
              </a:ext>
            </a:extLst>
          </p:cNvPr>
          <p:cNvSpPr>
            <a:spLocks noGrp="1"/>
          </p:cNvSpPr>
          <p:nvPr>
            <p:ph type="dt" sz="half" idx="10"/>
          </p:nvPr>
        </p:nvSpPr>
        <p:spPr/>
        <p:txBody>
          <a:bodyPr/>
          <a:lstStyle/>
          <a:p>
            <a:fld id="{C0248D40-AFBD-2B4D-9CB5-B4B55604FE25}" type="datetimeFigureOut">
              <a:rPr lang="en-US" smtClean="0"/>
              <a:t>1/15/2025</a:t>
            </a:fld>
            <a:endParaRPr lang="en-US"/>
          </a:p>
        </p:txBody>
      </p:sp>
      <p:sp>
        <p:nvSpPr>
          <p:cNvPr id="6" name="Footer Placeholder 5">
            <a:extLst>
              <a:ext uri="{FF2B5EF4-FFF2-40B4-BE49-F238E27FC236}">
                <a16:creationId xmlns:a16="http://schemas.microsoft.com/office/drawing/2014/main" id="{6A8B04AB-24D2-F019-7B7B-345E2CC21C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7A8990-A016-9ED9-0DEE-3C885815AB08}"/>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D2D54F33-80DE-A3BE-1E07-13C98D04391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576922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D0A9C-EA29-F5DA-A91F-5031C6125072}"/>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FC190F6-9C9F-CE4B-6796-BBF961FA3F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A2EB3E3-6844-0A5E-EE14-0826F8D38DA3}"/>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74D1E75-5082-11DF-D1B8-7F35DC0C75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539A165-6072-9511-03F7-F5D1898EA78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3FFE16C-AC6E-A5CD-2EA2-4A086B8324E1}"/>
              </a:ext>
            </a:extLst>
          </p:cNvPr>
          <p:cNvSpPr>
            <a:spLocks noGrp="1"/>
          </p:cNvSpPr>
          <p:nvPr>
            <p:ph type="dt" sz="half" idx="10"/>
          </p:nvPr>
        </p:nvSpPr>
        <p:spPr/>
        <p:txBody>
          <a:bodyPr/>
          <a:lstStyle/>
          <a:p>
            <a:fld id="{C0248D40-AFBD-2B4D-9CB5-B4B55604FE25}" type="datetimeFigureOut">
              <a:rPr lang="en-US" smtClean="0"/>
              <a:t>1/15/2025</a:t>
            </a:fld>
            <a:endParaRPr lang="en-US"/>
          </a:p>
        </p:txBody>
      </p:sp>
      <p:sp>
        <p:nvSpPr>
          <p:cNvPr id="8" name="Footer Placeholder 7">
            <a:extLst>
              <a:ext uri="{FF2B5EF4-FFF2-40B4-BE49-F238E27FC236}">
                <a16:creationId xmlns:a16="http://schemas.microsoft.com/office/drawing/2014/main" id="{528AB773-4013-863B-94AF-98AF5A4F3F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89ED4E-45FE-7A61-F620-CB9D183E823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3727517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E6933C-E03A-DF3C-317C-77064FB7D5E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CC41CFB3-9F9E-2C53-B967-89B4397DE38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E27E0051-9E9D-17DC-9E5E-7A9390453264}"/>
              </a:ext>
            </a:extLst>
          </p:cNvPr>
          <p:cNvSpPr>
            <a:spLocks noGrp="1"/>
          </p:cNvSpPr>
          <p:nvPr>
            <p:ph type="title"/>
          </p:nvPr>
        </p:nvSpPr>
        <p:spPr>
          <a:xfrm>
            <a:off x="838200" y="952787"/>
            <a:ext cx="10515600" cy="1325563"/>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GB" dirty="0"/>
              <a:t>Click to edit Master title style</a:t>
            </a:r>
            <a:endParaRPr lang="en-US" dirty="0"/>
          </a:p>
        </p:txBody>
      </p:sp>
      <p:sp>
        <p:nvSpPr>
          <p:cNvPr id="3" name="Date Placeholder 2">
            <a:extLst>
              <a:ext uri="{FF2B5EF4-FFF2-40B4-BE49-F238E27FC236}">
                <a16:creationId xmlns:a16="http://schemas.microsoft.com/office/drawing/2014/main" id="{DABBD828-C9F3-75B0-4FDB-0CCA5B1BDC95}"/>
              </a:ext>
            </a:extLst>
          </p:cNvPr>
          <p:cNvSpPr>
            <a:spLocks noGrp="1"/>
          </p:cNvSpPr>
          <p:nvPr>
            <p:ph type="dt" sz="half" idx="10"/>
          </p:nvPr>
        </p:nvSpPr>
        <p:spPr/>
        <p:txBody>
          <a:bodyPr/>
          <a:lstStyle/>
          <a:p>
            <a:fld id="{C0248D40-AFBD-2B4D-9CB5-B4B55604FE25}" type="datetimeFigureOut">
              <a:rPr lang="en-US" smtClean="0"/>
              <a:t>1/15/2025</a:t>
            </a:fld>
            <a:endParaRPr lang="en-US"/>
          </a:p>
        </p:txBody>
      </p:sp>
      <p:sp>
        <p:nvSpPr>
          <p:cNvPr id="4" name="Footer Placeholder 3">
            <a:extLst>
              <a:ext uri="{FF2B5EF4-FFF2-40B4-BE49-F238E27FC236}">
                <a16:creationId xmlns:a16="http://schemas.microsoft.com/office/drawing/2014/main" id="{37896873-8009-F0E9-27DC-2CCEACCC6E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8DC700-6099-BD85-246B-794BCBFF53B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778014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356C6-D74F-4E86-F077-15D0F74AC03A}"/>
              </a:ext>
            </a:extLst>
          </p:cNvPr>
          <p:cNvSpPr>
            <a:spLocks noGrp="1"/>
          </p:cNvSpPr>
          <p:nvPr>
            <p:ph type="dt" sz="half" idx="10"/>
          </p:nvPr>
        </p:nvSpPr>
        <p:spPr/>
        <p:txBody>
          <a:bodyPr/>
          <a:lstStyle/>
          <a:p>
            <a:fld id="{C0248D40-AFBD-2B4D-9CB5-B4B55604FE25}" type="datetimeFigureOut">
              <a:rPr lang="en-US" smtClean="0"/>
              <a:t>1/15/2025</a:t>
            </a:fld>
            <a:endParaRPr lang="en-US"/>
          </a:p>
        </p:txBody>
      </p:sp>
      <p:sp>
        <p:nvSpPr>
          <p:cNvPr id="3" name="Footer Placeholder 2">
            <a:extLst>
              <a:ext uri="{FF2B5EF4-FFF2-40B4-BE49-F238E27FC236}">
                <a16:creationId xmlns:a16="http://schemas.microsoft.com/office/drawing/2014/main" id="{DB77409A-41B2-C5EF-7EE1-D44B2EBD09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E25398-BB3A-9456-79D1-C2D3AA12F03E}"/>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5" name="Picture 4">
            <a:extLst>
              <a:ext uri="{FF2B5EF4-FFF2-40B4-BE49-F238E27FC236}">
                <a16:creationId xmlns:a16="http://schemas.microsoft.com/office/drawing/2014/main" id="{8F3DEA83-44EC-A954-83B3-604F43515ED2}"/>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F05B2053-0679-F450-DFEA-1A6A5795A7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370943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133CD-ECFB-1AE4-09C8-051D267B259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93D3238-20B9-30F8-A9BE-98B4F8A938A7}"/>
              </a:ext>
            </a:extLst>
          </p:cNvPr>
          <p:cNvSpPr>
            <a:spLocks noGrp="1"/>
          </p:cNvSpPr>
          <p:nvPr>
            <p:ph type="title"/>
          </p:nvPr>
        </p:nvSpPr>
        <p:spPr>
          <a:xfrm>
            <a:off x="839788" y="457200"/>
            <a:ext cx="3932237" cy="1600200"/>
          </a:xfrm>
        </p:spPr>
        <p:txBody>
          <a:bodyPr anchor="b">
            <a:normAutofit/>
          </a:bodyPr>
          <a:lstStyle>
            <a:lvl1pPr>
              <a:defRPr sz="3200">
                <a:latin typeface="Verdana" panose="020B0604030504040204" pitchFamily="34" charset="0"/>
                <a:ea typeface="Verdana" panose="020B0604030504040204" pitchFamily="34" charset="0"/>
                <a:cs typeface="Verdana" panose="020B0604030504040204" pitchFamily="34" charset="0"/>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800F351F-5B94-56B1-E500-775CBDCF5884}"/>
              </a:ext>
            </a:extLst>
          </p:cNvPr>
          <p:cNvSpPr>
            <a:spLocks noGrp="1"/>
          </p:cNvSpPr>
          <p:nvPr>
            <p:ph idx="1"/>
          </p:nvPr>
        </p:nvSpPr>
        <p:spPr>
          <a:xfrm>
            <a:off x="5183188" y="987425"/>
            <a:ext cx="6172200" cy="487362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a:extLst>
              <a:ext uri="{FF2B5EF4-FFF2-40B4-BE49-F238E27FC236}">
                <a16:creationId xmlns:a16="http://schemas.microsoft.com/office/drawing/2014/main" id="{8F1B381E-66F8-E86A-68F3-654F4A451F06}"/>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sp>
        <p:nvSpPr>
          <p:cNvPr id="5" name="Date Placeholder 4">
            <a:extLst>
              <a:ext uri="{FF2B5EF4-FFF2-40B4-BE49-F238E27FC236}">
                <a16:creationId xmlns:a16="http://schemas.microsoft.com/office/drawing/2014/main" id="{92268FE3-6BFF-531B-27A6-3D0F09420F2E}"/>
              </a:ext>
            </a:extLst>
          </p:cNvPr>
          <p:cNvSpPr>
            <a:spLocks noGrp="1"/>
          </p:cNvSpPr>
          <p:nvPr>
            <p:ph type="dt" sz="half" idx="10"/>
          </p:nvPr>
        </p:nvSpPr>
        <p:spPr/>
        <p:txBody>
          <a:bodyPr/>
          <a:lstStyle/>
          <a:p>
            <a:fld id="{C0248D40-AFBD-2B4D-9CB5-B4B55604FE25}" type="datetimeFigureOut">
              <a:rPr lang="en-US" smtClean="0"/>
              <a:t>1/15/2025</a:t>
            </a:fld>
            <a:endParaRPr lang="en-US"/>
          </a:p>
        </p:txBody>
      </p:sp>
      <p:sp>
        <p:nvSpPr>
          <p:cNvPr id="6" name="Footer Placeholder 5">
            <a:extLst>
              <a:ext uri="{FF2B5EF4-FFF2-40B4-BE49-F238E27FC236}">
                <a16:creationId xmlns:a16="http://schemas.microsoft.com/office/drawing/2014/main" id="{105BAB5F-EBA5-45DD-A002-AB923560A5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B2F52F-4ABD-8B49-178A-AC16E026E390}"/>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C140BC44-BE3F-6E14-F955-626D83F160B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2366155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E915348-B479-3896-5497-C954607233E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B895A707-8E4A-B657-C281-0856DA91F5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D968E444-A4F8-4533-B19D-B8B733C43600}"/>
              </a:ext>
            </a:extLst>
          </p:cNvPr>
          <p:cNvSpPr>
            <a:spLocks noGrp="1"/>
          </p:cNvSpPr>
          <p:nvPr>
            <p:ph type="title"/>
          </p:nvPr>
        </p:nvSpPr>
        <p:spPr>
          <a:xfrm>
            <a:off x="839788" y="457200"/>
            <a:ext cx="3932237" cy="1600200"/>
          </a:xfrm>
        </p:spPr>
        <p:txBody>
          <a:bodyPr anchor="b">
            <a:normAutofit/>
          </a:bodyPr>
          <a:lstStyle>
            <a:lvl1pPr>
              <a:defRPr sz="2800">
                <a:latin typeface="Verdana" panose="020B0604030504040204" pitchFamily="34" charset="0"/>
                <a:ea typeface="Verdana" panose="020B0604030504040204" pitchFamily="34" charset="0"/>
                <a:cs typeface="Verdana" panose="020B0604030504040204" pitchFamily="34" charset="0"/>
              </a:defRPr>
            </a:lvl1pPr>
          </a:lstStyle>
          <a:p>
            <a:r>
              <a:rPr lang="en-GB" dirty="0"/>
              <a:t>Click to edit Master title style</a:t>
            </a:r>
            <a:endParaRPr lang="en-US" dirty="0"/>
          </a:p>
        </p:txBody>
      </p:sp>
      <p:sp>
        <p:nvSpPr>
          <p:cNvPr id="3" name="Picture Placeholder 2">
            <a:extLst>
              <a:ext uri="{FF2B5EF4-FFF2-40B4-BE49-F238E27FC236}">
                <a16:creationId xmlns:a16="http://schemas.microsoft.com/office/drawing/2014/main" id="{85CC54B9-899B-0F1C-5A64-811EE95476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7B788D6-9751-D74F-D6B0-1EE056F08F5E}"/>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sp>
        <p:nvSpPr>
          <p:cNvPr id="5" name="Date Placeholder 4">
            <a:extLst>
              <a:ext uri="{FF2B5EF4-FFF2-40B4-BE49-F238E27FC236}">
                <a16:creationId xmlns:a16="http://schemas.microsoft.com/office/drawing/2014/main" id="{376FEB0D-35BB-4073-3D60-34F335678986}"/>
              </a:ext>
            </a:extLst>
          </p:cNvPr>
          <p:cNvSpPr>
            <a:spLocks noGrp="1"/>
          </p:cNvSpPr>
          <p:nvPr>
            <p:ph type="dt" sz="half" idx="10"/>
          </p:nvPr>
        </p:nvSpPr>
        <p:spPr/>
        <p:txBody>
          <a:bodyPr/>
          <a:lstStyle/>
          <a:p>
            <a:fld id="{C0248D40-AFBD-2B4D-9CB5-B4B55604FE25}" type="datetimeFigureOut">
              <a:rPr lang="en-US" smtClean="0"/>
              <a:t>1/15/2025</a:t>
            </a:fld>
            <a:endParaRPr lang="en-US"/>
          </a:p>
        </p:txBody>
      </p:sp>
      <p:sp>
        <p:nvSpPr>
          <p:cNvPr id="6" name="Footer Placeholder 5">
            <a:extLst>
              <a:ext uri="{FF2B5EF4-FFF2-40B4-BE49-F238E27FC236}">
                <a16:creationId xmlns:a16="http://schemas.microsoft.com/office/drawing/2014/main" id="{D28697AD-8720-FD62-E8EC-60362DFB7C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D08C72-CE9F-9FE7-9ED8-9795F90CF685}"/>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425808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AAE0FD-1ED6-BBA9-A209-FB19144B83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CB7FAFA-984A-0CD7-5CB2-963D83701F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94B2826-A3BC-0D9B-5953-DF28A37C36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0248D40-AFBD-2B4D-9CB5-B4B55604FE25}" type="datetimeFigureOut">
              <a:rPr lang="en-US" smtClean="0"/>
              <a:t>1/15/2025</a:t>
            </a:fld>
            <a:endParaRPr lang="en-US"/>
          </a:p>
        </p:txBody>
      </p:sp>
      <p:sp>
        <p:nvSpPr>
          <p:cNvPr id="5" name="Footer Placeholder 4">
            <a:extLst>
              <a:ext uri="{FF2B5EF4-FFF2-40B4-BE49-F238E27FC236}">
                <a16:creationId xmlns:a16="http://schemas.microsoft.com/office/drawing/2014/main" id="{9E1975F1-DF15-29BA-A7C1-6154BD634F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2AD0209-8ABC-8F67-327F-203700EC8D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0A8509-AFC3-DD4D-B0BD-806D3B504F8B}" type="slidenum">
              <a:rPr lang="en-US" smtClean="0"/>
              <a:t>‹#›</a:t>
            </a:fld>
            <a:endParaRPr lang="en-US"/>
          </a:p>
        </p:txBody>
      </p:sp>
    </p:spTree>
    <p:extLst>
      <p:ext uri="{BB962C8B-B14F-4D97-AF65-F5344CB8AC3E}">
        <p14:creationId xmlns:p14="http://schemas.microsoft.com/office/powerpoint/2010/main" val="281248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18" Type="http://schemas.openxmlformats.org/officeDocument/2006/relationships/image" Target="../media/image27.png"/><Relationship Id="rId26" Type="http://schemas.openxmlformats.org/officeDocument/2006/relationships/image" Target="../media/image35.png"/><Relationship Id="rId3" Type="http://schemas.openxmlformats.org/officeDocument/2006/relationships/image" Target="../media/image12.jpeg"/><Relationship Id="rId21" Type="http://schemas.openxmlformats.org/officeDocument/2006/relationships/image" Target="../media/image30.png"/><Relationship Id="rId7" Type="http://schemas.openxmlformats.org/officeDocument/2006/relationships/image" Target="../media/image16.jpeg"/><Relationship Id="rId12" Type="http://schemas.openxmlformats.org/officeDocument/2006/relationships/image" Target="../media/image21.png"/><Relationship Id="rId17" Type="http://schemas.openxmlformats.org/officeDocument/2006/relationships/image" Target="../media/image26.png"/><Relationship Id="rId25" Type="http://schemas.openxmlformats.org/officeDocument/2006/relationships/image" Target="../media/image34.jpeg"/><Relationship Id="rId2" Type="http://schemas.openxmlformats.org/officeDocument/2006/relationships/notesSlide" Target="../notesSlides/notesSlide27.xml"/><Relationship Id="rId16" Type="http://schemas.openxmlformats.org/officeDocument/2006/relationships/image" Target="../media/image25.png"/><Relationship Id="rId20" Type="http://schemas.openxmlformats.org/officeDocument/2006/relationships/image" Target="../media/image29.jpeg"/><Relationship Id="rId29"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24" Type="http://schemas.openxmlformats.org/officeDocument/2006/relationships/image" Target="../media/image33.jpeg"/><Relationship Id="rId32" Type="http://schemas.openxmlformats.org/officeDocument/2006/relationships/image" Target="../media/image41.jpeg"/><Relationship Id="rId5" Type="http://schemas.openxmlformats.org/officeDocument/2006/relationships/image" Target="../media/image14.png"/><Relationship Id="rId15" Type="http://schemas.openxmlformats.org/officeDocument/2006/relationships/image" Target="../media/image24.jpeg"/><Relationship Id="rId23" Type="http://schemas.openxmlformats.org/officeDocument/2006/relationships/image" Target="../media/image32.jpeg"/><Relationship Id="rId28" Type="http://schemas.openxmlformats.org/officeDocument/2006/relationships/image" Target="../media/image37.png"/><Relationship Id="rId10" Type="http://schemas.openxmlformats.org/officeDocument/2006/relationships/image" Target="../media/image19.jpeg"/><Relationship Id="rId19" Type="http://schemas.openxmlformats.org/officeDocument/2006/relationships/image" Target="../media/image28.png"/><Relationship Id="rId31" Type="http://schemas.openxmlformats.org/officeDocument/2006/relationships/image" Target="../media/image40.png"/><Relationship Id="rId4" Type="http://schemas.openxmlformats.org/officeDocument/2006/relationships/image" Target="../media/image13.gif"/><Relationship Id="rId9" Type="http://schemas.openxmlformats.org/officeDocument/2006/relationships/image" Target="../media/image18.jpeg"/><Relationship Id="rId14" Type="http://schemas.openxmlformats.org/officeDocument/2006/relationships/image" Target="../media/image23.png"/><Relationship Id="rId22" Type="http://schemas.openxmlformats.org/officeDocument/2006/relationships/image" Target="../media/image31.png"/><Relationship Id="rId27" Type="http://schemas.openxmlformats.org/officeDocument/2006/relationships/image" Target="../media/image36.png"/><Relationship Id="rId30" Type="http://schemas.openxmlformats.org/officeDocument/2006/relationships/image" Target="../media/image3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CA21-6791-1063-E915-18F20463C53A}"/>
              </a:ext>
            </a:extLst>
          </p:cNvPr>
          <p:cNvSpPr>
            <a:spLocks noGrp="1"/>
          </p:cNvSpPr>
          <p:nvPr>
            <p:ph type="ctrTitle"/>
          </p:nvPr>
        </p:nvSpPr>
        <p:spPr>
          <a:xfrm>
            <a:off x="271850" y="1122363"/>
            <a:ext cx="6400800" cy="2387600"/>
          </a:xfrm>
        </p:spPr>
        <p:txBody>
          <a:bodyPr>
            <a:normAutofit/>
          </a:bodyPr>
          <a:lstStyle/>
          <a:p>
            <a:pPr algn="l"/>
            <a:r>
              <a:rPr lang="en-US" sz="4000" b="1" dirty="0">
                <a:solidFill>
                  <a:schemeClr val="bg1"/>
                </a:solidFill>
                <a:latin typeface="Verdana" panose="020B0604030504040204" pitchFamily="34" charset="0"/>
                <a:ea typeface="Verdana" panose="020B0604030504040204" pitchFamily="34" charset="0"/>
                <a:cs typeface="Verdana" panose="020B0604030504040204" pitchFamily="34" charset="0"/>
              </a:rPr>
              <a:t>SWEDEBUILD – Lego Furniture Factory</a:t>
            </a:r>
          </a:p>
        </p:txBody>
      </p:sp>
      <p:sp>
        <p:nvSpPr>
          <p:cNvPr id="3" name="Subtitle 2">
            <a:extLst>
              <a:ext uri="{FF2B5EF4-FFF2-40B4-BE49-F238E27FC236}">
                <a16:creationId xmlns:a16="http://schemas.microsoft.com/office/drawing/2014/main" id="{7D76DF26-1528-00A7-4BAA-03A9A8A488B2}"/>
              </a:ext>
            </a:extLst>
          </p:cNvPr>
          <p:cNvSpPr>
            <a:spLocks noGrp="1"/>
          </p:cNvSpPr>
          <p:nvPr>
            <p:ph type="subTitle" idx="1"/>
          </p:nvPr>
        </p:nvSpPr>
        <p:spPr>
          <a:xfrm>
            <a:off x="271850" y="3904735"/>
            <a:ext cx="6017740" cy="889688"/>
          </a:xfrm>
        </p:spPr>
        <p:txBody>
          <a:body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Operational Research</a:t>
            </a:r>
          </a:p>
        </p:txBody>
      </p:sp>
      <p:sp>
        <p:nvSpPr>
          <p:cNvPr id="4" name="Subtitle 2">
            <a:extLst>
              <a:ext uri="{FF2B5EF4-FFF2-40B4-BE49-F238E27FC236}">
                <a16:creationId xmlns:a16="http://schemas.microsoft.com/office/drawing/2014/main" id="{34F75065-0E58-CC8D-D3D1-CCCE1ACFCA66}"/>
              </a:ext>
            </a:extLst>
          </p:cNvPr>
          <p:cNvSpPr txBox="1">
            <a:spLocks/>
          </p:cNvSpPr>
          <p:nvPr/>
        </p:nvSpPr>
        <p:spPr>
          <a:xfrm>
            <a:off x="271850" y="5313405"/>
            <a:ext cx="2323069" cy="42223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January 2025</a:t>
            </a:r>
          </a:p>
        </p:txBody>
      </p:sp>
    </p:spTree>
    <p:extLst>
      <p:ext uri="{BB962C8B-B14F-4D97-AF65-F5344CB8AC3E}">
        <p14:creationId xmlns:p14="http://schemas.microsoft.com/office/powerpoint/2010/main" val="126637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Constraints: Square Bricks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Q6: Write an inequality that links the number of tables and chairs to the number of square bricks used</a:t>
            </a:r>
          </a:p>
          <a:p>
            <a:endParaRPr lang="en-US" dirty="0"/>
          </a:p>
        </p:txBody>
      </p:sp>
      <p:graphicFrame>
        <p:nvGraphicFramePr>
          <p:cNvPr id="4" name="Table 3">
            <a:extLst>
              <a:ext uri="{FF2B5EF4-FFF2-40B4-BE49-F238E27FC236}">
                <a16:creationId xmlns:a16="http://schemas.microsoft.com/office/drawing/2014/main" id="{D725ED5A-E63B-6133-54B7-EB1423184FC8}"/>
              </a:ext>
            </a:extLst>
          </p:cNvPr>
          <p:cNvGraphicFramePr>
            <a:graphicFrameLocks noGrp="1"/>
          </p:cNvGraphicFramePr>
          <p:nvPr>
            <p:extLst>
              <p:ext uri="{D42A27DB-BD31-4B8C-83A1-F6EECF244321}">
                <p14:modId xmlns:p14="http://schemas.microsoft.com/office/powerpoint/2010/main" val="1749523290"/>
              </p:ext>
            </p:extLst>
          </p:nvPr>
        </p:nvGraphicFramePr>
        <p:xfrm>
          <a:off x="1519740" y="3429000"/>
          <a:ext cx="8683842" cy="2503327"/>
        </p:xfrm>
        <a:graphic>
          <a:graphicData uri="http://schemas.openxmlformats.org/drawingml/2006/table">
            <a:tbl>
              <a:tblPr firstRow="1" firstCol="1" bandRow="1"/>
              <a:tblGrid>
                <a:gridCol w="2894293">
                  <a:extLst>
                    <a:ext uri="{9D8B030D-6E8A-4147-A177-3AD203B41FA5}">
                      <a16:colId xmlns:a16="http://schemas.microsoft.com/office/drawing/2014/main" val="2466352323"/>
                    </a:ext>
                  </a:extLst>
                </a:gridCol>
                <a:gridCol w="2894293">
                  <a:extLst>
                    <a:ext uri="{9D8B030D-6E8A-4147-A177-3AD203B41FA5}">
                      <a16:colId xmlns:a16="http://schemas.microsoft.com/office/drawing/2014/main" val="3152712959"/>
                    </a:ext>
                  </a:extLst>
                </a:gridCol>
                <a:gridCol w="2895256">
                  <a:extLst>
                    <a:ext uri="{9D8B030D-6E8A-4147-A177-3AD203B41FA5}">
                      <a16:colId xmlns:a16="http://schemas.microsoft.com/office/drawing/2014/main" val="3262600578"/>
                    </a:ext>
                  </a:extLst>
                </a:gridCol>
              </a:tblGrid>
              <a:tr h="400532">
                <a:tc gridSpan="2">
                  <a:txBody>
                    <a:bodyPr/>
                    <a:lstStyle/>
                    <a:p>
                      <a:pPr algn="ctr">
                        <a:lnSpc>
                          <a:spcPct val="107000"/>
                        </a:lnSpc>
                        <a:spcAft>
                          <a:spcPts val="0"/>
                        </a:spcAft>
                      </a:pPr>
                      <a:r>
                        <a:rPr lang="en-GB" sz="2000" b="0" dirty="0">
                          <a:solidFill>
                            <a:srgbClr val="FFFFFF"/>
                          </a:solidFill>
                          <a:effectLst/>
                          <a:latin typeface="Verdana" panose="020B0604030504040204" pitchFamily="34" charset="0"/>
                          <a:ea typeface="Verdana" panose="020B0604030504040204" pitchFamily="34" charset="0"/>
                          <a:cs typeface="Calibri" panose="020F0502020204030204" pitchFamily="34" charset="0"/>
                        </a:rPr>
                        <a:t>No. square bricks used</a:t>
                      </a:r>
                      <a:endParaRPr lang="en-GB" sz="2000" b="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328E"/>
                    </a:solidFill>
                  </a:tcPr>
                </a:tc>
                <a:tc hMerge="1">
                  <a:txBody>
                    <a:bodyPr/>
                    <a:lstStyle/>
                    <a:p>
                      <a:endParaRPr lang="en-GB"/>
                    </a:p>
                  </a:txBody>
                  <a:tcPr/>
                </a:tc>
                <a:tc rowSpan="2">
                  <a:txBody>
                    <a:bodyPr/>
                    <a:lstStyle/>
                    <a:p>
                      <a:pPr algn="ctr">
                        <a:lnSpc>
                          <a:spcPct val="107000"/>
                        </a:lnSpc>
                        <a:spcAft>
                          <a:spcPts val="0"/>
                        </a:spcAft>
                      </a:pPr>
                      <a:r>
                        <a:rPr lang="en-GB" sz="2000" b="0" dirty="0">
                          <a:solidFill>
                            <a:srgbClr val="FFFFFF"/>
                          </a:solidFill>
                          <a:effectLst/>
                          <a:latin typeface="Verdana" panose="020B0604030504040204" pitchFamily="34" charset="0"/>
                          <a:ea typeface="Verdana" panose="020B0604030504040204" pitchFamily="34" charset="0"/>
                          <a:cs typeface="Calibri" panose="020F0502020204030204" pitchFamily="34" charset="0"/>
                        </a:rPr>
                        <a:t>Total no. square bricks available</a:t>
                      </a:r>
                      <a:endParaRPr lang="en-GB" sz="2000" b="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328E"/>
                    </a:solidFill>
                  </a:tcPr>
                </a:tc>
                <a:extLst>
                  <a:ext uri="{0D108BD9-81ED-4DB2-BD59-A6C34878D82A}">
                    <a16:rowId xmlns:a16="http://schemas.microsoft.com/office/drawing/2014/main" val="3052641954"/>
                  </a:ext>
                </a:extLst>
              </a:tr>
              <a:tr h="400532">
                <a:tc>
                  <a:txBody>
                    <a:bodyPr/>
                    <a:lstStyle/>
                    <a:p>
                      <a:pPr algn="ctr">
                        <a:lnSpc>
                          <a:spcPct val="107000"/>
                        </a:lnSpc>
                        <a:spcAft>
                          <a:spcPts val="0"/>
                        </a:spcAft>
                      </a:pPr>
                      <a:r>
                        <a:rPr lang="en-GB" sz="2000" b="0" dirty="0">
                          <a:solidFill>
                            <a:srgbClr val="FFFFFF"/>
                          </a:solidFill>
                          <a:effectLst/>
                          <a:latin typeface="Verdana" panose="020B0604030504040204" pitchFamily="34" charset="0"/>
                          <a:ea typeface="Verdana" panose="020B0604030504040204" pitchFamily="34" charset="0"/>
                          <a:cs typeface="Calibri" panose="020F0502020204030204" pitchFamily="34" charset="0"/>
                        </a:rPr>
                        <a:t>Tables (t)</a:t>
                      </a:r>
                      <a:endParaRPr lang="en-GB" sz="2000" b="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328E"/>
                    </a:solidFill>
                  </a:tcPr>
                </a:tc>
                <a:tc>
                  <a:txBody>
                    <a:bodyPr/>
                    <a:lstStyle/>
                    <a:p>
                      <a:pPr algn="ctr">
                        <a:lnSpc>
                          <a:spcPct val="107000"/>
                        </a:lnSpc>
                        <a:spcAft>
                          <a:spcPts val="0"/>
                        </a:spcAft>
                      </a:pPr>
                      <a:r>
                        <a:rPr lang="en-GB" sz="2000" b="0" dirty="0">
                          <a:solidFill>
                            <a:srgbClr val="FFFFFF"/>
                          </a:solidFill>
                          <a:effectLst/>
                          <a:latin typeface="Verdana" panose="020B0604030504040204" pitchFamily="34" charset="0"/>
                          <a:ea typeface="Verdana" panose="020B0604030504040204" pitchFamily="34" charset="0"/>
                          <a:cs typeface="Calibri" panose="020F0502020204030204" pitchFamily="34" charset="0"/>
                        </a:rPr>
                        <a:t>Chairs (c)</a:t>
                      </a:r>
                      <a:endParaRPr lang="en-GB" sz="2000" b="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328E"/>
                    </a:solidFill>
                  </a:tcPr>
                </a:tc>
                <a:tc vMerge="1">
                  <a:txBody>
                    <a:bodyPr/>
                    <a:lstStyle/>
                    <a:p>
                      <a:endParaRPr lang="en-GB"/>
                    </a:p>
                  </a:txBody>
                  <a:tcPr/>
                </a:tc>
                <a:extLst>
                  <a:ext uri="{0D108BD9-81ED-4DB2-BD59-A6C34878D82A}">
                    <a16:rowId xmlns:a16="http://schemas.microsoft.com/office/drawing/2014/main" val="69667157"/>
                  </a:ext>
                </a:extLst>
              </a:tr>
              <a:tr h="400532">
                <a:tc>
                  <a:txBody>
                    <a:bodyPr/>
                    <a:lstStyle/>
                    <a:p>
                      <a:pPr algn="ctr">
                        <a:lnSpc>
                          <a:spcPct val="107000"/>
                        </a:lnSpc>
                        <a:spcAft>
                          <a:spcPts val="0"/>
                        </a:spcAft>
                      </a:pPr>
                      <a:r>
                        <a:rPr lang="en-GB" sz="2000" dirty="0">
                          <a:effectLst/>
                          <a:latin typeface="Verdana" panose="020B0604030504040204" pitchFamily="34" charset="0"/>
                          <a:ea typeface="Verdana" panose="020B0604030504040204" pitchFamily="34" charset="0"/>
                          <a:cs typeface="Calibri" panose="020F0502020204030204" pitchFamily="34" charset="0"/>
                        </a:rPr>
                        <a:t>2</a:t>
                      </a:r>
                      <a:endParaRPr lang="en-GB" sz="200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2000" dirty="0">
                          <a:effectLst/>
                          <a:latin typeface="Verdana" panose="020B0604030504040204" pitchFamily="34" charset="0"/>
                          <a:ea typeface="Verdana" panose="020B0604030504040204" pitchFamily="34" charset="0"/>
                          <a:cs typeface="Calibri" panose="020F0502020204030204" pitchFamily="34" charset="0"/>
                        </a:rPr>
                        <a:t>2</a:t>
                      </a:r>
                      <a:endParaRPr lang="en-GB" sz="200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2000" dirty="0">
                          <a:effectLst/>
                          <a:latin typeface="Verdana" panose="020B0604030504040204" pitchFamily="34" charset="0"/>
                          <a:ea typeface="Verdana" panose="020B0604030504040204" pitchFamily="34" charset="0"/>
                          <a:cs typeface="Calibri" panose="020F0502020204030204" pitchFamily="34" charset="0"/>
                        </a:rPr>
                        <a:t>8</a:t>
                      </a:r>
                      <a:endParaRPr lang="en-GB" sz="200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1452533"/>
                  </a:ext>
                </a:extLst>
              </a:tr>
              <a:tr h="1301731">
                <a:tc>
                  <a:txBody>
                    <a:bodyPr/>
                    <a:lstStyle/>
                    <a:p>
                      <a:pPr algn="ctr">
                        <a:lnSpc>
                          <a:spcPct val="107000"/>
                        </a:lnSpc>
                        <a:spcAft>
                          <a:spcPts val="0"/>
                        </a:spcAft>
                      </a:pPr>
                      <a:r>
                        <a:rPr lang="en-GB" sz="1100" dirty="0">
                          <a:effectLst/>
                          <a:latin typeface="Verdana" panose="020B0604030504040204" pitchFamily="34" charset="0"/>
                          <a:ea typeface="Verdana" panose="020B0604030504040204" pitchFamily="34" charset="0"/>
                          <a:cs typeface="Calibri" panose="020F0502020204030204" pitchFamily="34" charset="0"/>
                        </a:rPr>
                        <a:t> </a:t>
                      </a: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p>
                      <a:pPr algn="ctr">
                        <a:lnSpc>
                          <a:spcPct val="107000"/>
                        </a:lnSpc>
                        <a:spcAft>
                          <a:spcPts val="0"/>
                        </a:spcAft>
                      </a:pPr>
                      <a:r>
                        <a:rPr lang="en-GB" sz="1100" dirty="0">
                          <a:effectLst/>
                          <a:latin typeface="Verdana" panose="020B0604030504040204" pitchFamily="34" charset="0"/>
                          <a:ea typeface="Verdana" panose="020B0604030504040204" pitchFamily="34" charset="0"/>
                          <a:cs typeface="Calibri" panose="020F0502020204030204" pitchFamily="34" charset="0"/>
                        </a:rPr>
                        <a:t> </a:t>
                      </a: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p>
                      <a:pPr algn="ctr">
                        <a:lnSpc>
                          <a:spcPct val="107000"/>
                        </a:lnSpc>
                        <a:spcAft>
                          <a:spcPts val="0"/>
                        </a:spcAft>
                      </a:pPr>
                      <a:r>
                        <a:rPr lang="en-GB" sz="1100" dirty="0">
                          <a:effectLst/>
                          <a:latin typeface="Verdana" panose="020B0604030504040204" pitchFamily="34" charset="0"/>
                          <a:ea typeface="Verdana" panose="020B0604030504040204" pitchFamily="34" charset="0"/>
                          <a:cs typeface="Calibri" panose="020F0502020204030204" pitchFamily="34" charset="0"/>
                        </a:rPr>
                        <a:t> </a:t>
                      </a: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p>
                      <a:pPr algn="ctr">
                        <a:lnSpc>
                          <a:spcPct val="107000"/>
                        </a:lnSpc>
                        <a:spcAft>
                          <a:spcPts val="0"/>
                        </a:spcAft>
                      </a:pPr>
                      <a:r>
                        <a:rPr lang="en-GB" sz="1100" dirty="0">
                          <a:effectLst/>
                          <a:latin typeface="Verdana" panose="020B0604030504040204" pitchFamily="34" charset="0"/>
                          <a:ea typeface="Verdana" panose="020B0604030504040204" pitchFamily="34" charset="0"/>
                          <a:cs typeface="Calibri" panose="020F0502020204030204" pitchFamily="34" charset="0"/>
                        </a:rPr>
                        <a:t> </a:t>
                      </a: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p>
                      <a:pPr algn="ctr">
                        <a:lnSpc>
                          <a:spcPct val="107000"/>
                        </a:lnSpc>
                        <a:spcAft>
                          <a:spcPts val="0"/>
                        </a:spcAft>
                      </a:pPr>
                      <a:r>
                        <a:rPr lang="en-GB" sz="1100" dirty="0">
                          <a:effectLst/>
                          <a:latin typeface="Verdana" panose="020B0604030504040204" pitchFamily="34" charset="0"/>
                          <a:ea typeface="Verdana" panose="020B0604030504040204" pitchFamily="34" charset="0"/>
                          <a:cs typeface="Calibri" panose="020F0502020204030204" pitchFamily="34" charset="0"/>
                        </a:rPr>
                        <a:t> </a:t>
                      </a: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br>
                        <a:rPr lang="en-GB" sz="1100" dirty="0">
                          <a:effectLst/>
                          <a:latin typeface="Verdana" panose="020B0604030504040204" pitchFamily="34" charset="0"/>
                          <a:ea typeface="Verdana" panose="020B0604030504040204" pitchFamily="34" charset="0"/>
                          <a:cs typeface="Times New Roman" panose="02020603050405020304" pitchFamily="18" charset="0"/>
                        </a:rPr>
                      </a:b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GB" sz="1100" dirty="0">
                        <a:effectLst/>
                        <a:latin typeface="Verdana" panose="020B0604030504040204" pitchFamily="34" charset="0"/>
                        <a:ea typeface="Verdana" panose="020B060403050404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3839865"/>
                  </a:ext>
                </a:extLst>
              </a:tr>
            </a:tbl>
          </a:graphicData>
        </a:graphic>
      </p:graphicFrame>
      <p:grpSp>
        <p:nvGrpSpPr>
          <p:cNvPr id="5" name="Group 4">
            <a:extLst>
              <a:ext uri="{FF2B5EF4-FFF2-40B4-BE49-F238E27FC236}">
                <a16:creationId xmlns:a16="http://schemas.microsoft.com/office/drawing/2014/main" id="{B71D8987-8AE3-C0D6-9A48-BBC1A3EAC1CA}"/>
              </a:ext>
              <a:ext uri="{C183D7F6-B498-43B3-948B-1728B52AA6E4}">
                <adec:decorative xmlns:adec="http://schemas.microsoft.com/office/drawing/2017/decorative" val="1"/>
              </a:ext>
            </a:extLst>
          </p:cNvPr>
          <p:cNvGrpSpPr/>
          <p:nvPr/>
        </p:nvGrpSpPr>
        <p:grpSpPr>
          <a:xfrm>
            <a:off x="1988418" y="4995874"/>
            <a:ext cx="2015529" cy="489827"/>
            <a:chOff x="2353016" y="4603989"/>
            <a:chExt cx="2015529" cy="489827"/>
          </a:xfrm>
        </p:grpSpPr>
        <p:grpSp>
          <p:nvGrpSpPr>
            <p:cNvPr id="6" name="Group 5">
              <a:extLst>
                <a:ext uri="{FF2B5EF4-FFF2-40B4-BE49-F238E27FC236}">
                  <a16:creationId xmlns:a16="http://schemas.microsoft.com/office/drawing/2014/main" id="{EE2B5BA9-B5AA-D06C-B5F5-7E1519434C7A}"/>
                </a:ext>
              </a:extLst>
            </p:cNvPr>
            <p:cNvGrpSpPr/>
            <p:nvPr/>
          </p:nvGrpSpPr>
          <p:grpSpPr>
            <a:xfrm>
              <a:off x="2353016" y="4603989"/>
              <a:ext cx="614199" cy="481399"/>
              <a:chOff x="0" y="0"/>
              <a:chExt cx="894303" cy="703448"/>
            </a:xfrm>
            <a:solidFill>
              <a:srgbClr val="FF0000"/>
            </a:solidFill>
          </p:grpSpPr>
          <p:sp>
            <p:nvSpPr>
              <p:cNvPr id="13" name="Cube 12">
                <a:extLst>
                  <a:ext uri="{FF2B5EF4-FFF2-40B4-BE49-F238E27FC236}">
                    <a16:creationId xmlns:a16="http://schemas.microsoft.com/office/drawing/2014/main" id="{06B0D4C5-F16E-4CA6-6975-A0C89589F9B5}"/>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 name="Flowchart: Magnetic Disk 13">
                <a:extLst>
                  <a:ext uri="{FF2B5EF4-FFF2-40B4-BE49-F238E27FC236}">
                    <a16:creationId xmlns:a16="http://schemas.microsoft.com/office/drawing/2014/main" id="{ED32B386-8F71-2557-FE60-1B360696C20B}"/>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5" name="Flowchart: Magnetic Disk 14">
                <a:extLst>
                  <a:ext uri="{FF2B5EF4-FFF2-40B4-BE49-F238E27FC236}">
                    <a16:creationId xmlns:a16="http://schemas.microsoft.com/office/drawing/2014/main" id="{CCAFEF58-573F-C03F-F9C7-396587BE9D3C}"/>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6" name="Flowchart: Magnetic Disk 15">
                <a:extLst>
                  <a:ext uri="{FF2B5EF4-FFF2-40B4-BE49-F238E27FC236}">
                    <a16:creationId xmlns:a16="http://schemas.microsoft.com/office/drawing/2014/main" id="{FE0270FF-B46A-0D44-7D62-84F2F292DB55}"/>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7" name="Flowchart: Magnetic Disk 16">
                <a:extLst>
                  <a:ext uri="{FF2B5EF4-FFF2-40B4-BE49-F238E27FC236}">
                    <a16:creationId xmlns:a16="http://schemas.microsoft.com/office/drawing/2014/main" id="{9A9687A2-8E9B-F413-3C9F-86720E6E8F90}"/>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7" name="Group 6">
              <a:extLst>
                <a:ext uri="{FF2B5EF4-FFF2-40B4-BE49-F238E27FC236}">
                  <a16:creationId xmlns:a16="http://schemas.microsoft.com/office/drawing/2014/main" id="{FAD0689C-C087-3284-29A2-7FC4C0DB138B}"/>
                </a:ext>
              </a:extLst>
            </p:cNvPr>
            <p:cNvGrpSpPr/>
            <p:nvPr/>
          </p:nvGrpSpPr>
          <p:grpSpPr>
            <a:xfrm>
              <a:off x="3757114" y="4612417"/>
              <a:ext cx="611431" cy="481399"/>
              <a:chOff x="0" y="0"/>
              <a:chExt cx="894303" cy="703448"/>
            </a:xfrm>
            <a:solidFill>
              <a:srgbClr val="FF0000"/>
            </a:solidFill>
          </p:grpSpPr>
          <p:sp>
            <p:nvSpPr>
              <p:cNvPr id="8" name="Cube 7">
                <a:extLst>
                  <a:ext uri="{FF2B5EF4-FFF2-40B4-BE49-F238E27FC236}">
                    <a16:creationId xmlns:a16="http://schemas.microsoft.com/office/drawing/2014/main" id="{209EBF3C-8241-0E57-0684-F19253C30DE3}"/>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Flowchart: Magnetic Disk 8">
                <a:extLst>
                  <a:ext uri="{FF2B5EF4-FFF2-40B4-BE49-F238E27FC236}">
                    <a16:creationId xmlns:a16="http://schemas.microsoft.com/office/drawing/2014/main" id="{A118029D-48F1-B3C7-957B-38C40A545756}"/>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 name="Flowchart: Magnetic Disk 9">
                <a:extLst>
                  <a:ext uri="{FF2B5EF4-FFF2-40B4-BE49-F238E27FC236}">
                    <a16:creationId xmlns:a16="http://schemas.microsoft.com/office/drawing/2014/main" id="{2BA022E8-8968-6770-62E4-97EABEA730AC}"/>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Flowchart: Magnetic Disk 10">
                <a:extLst>
                  <a:ext uri="{FF2B5EF4-FFF2-40B4-BE49-F238E27FC236}">
                    <a16:creationId xmlns:a16="http://schemas.microsoft.com/office/drawing/2014/main" id="{5FED7EE1-4C19-74DC-AA6F-C0E7C9581E02}"/>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Flowchart: Magnetic Disk 11">
                <a:extLst>
                  <a:ext uri="{FF2B5EF4-FFF2-40B4-BE49-F238E27FC236}">
                    <a16:creationId xmlns:a16="http://schemas.microsoft.com/office/drawing/2014/main" id="{480549B2-F0B4-7C13-39FD-1690D1449445}"/>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grpSp>
        <p:nvGrpSpPr>
          <p:cNvPr id="18" name="Group 17">
            <a:extLst>
              <a:ext uri="{FF2B5EF4-FFF2-40B4-BE49-F238E27FC236}">
                <a16:creationId xmlns:a16="http://schemas.microsoft.com/office/drawing/2014/main" id="{109ACE9E-6F9E-78C9-936E-AE8F3B4735B1}"/>
              </a:ext>
              <a:ext uri="{C183D7F6-B498-43B3-948B-1728B52AA6E4}">
                <adec:decorative xmlns:adec="http://schemas.microsoft.com/office/drawing/2017/decorative" val="1"/>
              </a:ext>
            </a:extLst>
          </p:cNvPr>
          <p:cNvGrpSpPr/>
          <p:nvPr/>
        </p:nvGrpSpPr>
        <p:grpSpPr>
          <a:xfrm>
            <a:off x="4942094" y="5008996"/>
            <a:ext cx="2015529" cy="489827"/>
            <a:chOff x="2353016" y="4603989"/>
            <a:chExt cx="2015529" cy="489827"/>
          </a:xfrm>
        </p:grpSpPr>
        <p:grpSp>
          <p:nvGrpSpPr>
            <p:cNvPr id="19" name="Group 18">
              <a:extLst>
                <a:ext uri="{FF2B5EF4-FFF2-40B4-BE49-F238E27FC236}">
                  <a16:creationId xmlns:a16="http://schemas.microsoft.com/office/drawing/2014/main" id="{75E80B68-8084-C3CD-AF60-9A9DA18256AC}"/>
                </a:ext>
              </a:extLst>
            </p:cNvPr>
            <p:cNvGrpSpPr/>
            <p:nvPr/>
          </p:nvGrpSpPr>
          <p:grpSpPr>
            <a:xfrm>
              <a:off x="2353016" y="4603989"/>
              <a:ext cx="614199" cy="481399"/>
              <a:chOff x="0" y="0"/>
              <a:chExt cx="894303" cy="703448"/>
            </a:xfrm>
            <a:solidFill>
              <a:srgbClr val="FF0000"/>
            </a:solidFill>
          </p:grpSpPr>
          <p:sp>
            <p:nvSpPr>
              <p:cNvPr id="26" name="Cube 25">
                <a:extLst>
                  <a:ext uri="{FF2B5EF4-FFF2-40B4-BE49-F238E27FC236}">
                    <a16:creationId xmlns:a16="http://schemas.microsoft.com/office/drawing/2014/main" id="{78BD0AF0-08DD-9896-7B64-3F4CBCFA5EDD}"/>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7" name="Flowchart: Magnetic Disk 26">
                <a:extLst>
                  <a:ext uri="{FF2B5EF4-FFF2-40B4-BE49-F238E27FC236}">
                    <a16:creationId xmlns:a16="http://schemas.microsoft.com/office/drawing/2014/main" id="{F8F2EC59-9405-6E86-CC75-1B3159C460D3}"/>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8" name="Flowchart: Magnetic Disk 27">
                <a:extLst>
                  <a:ext uri="{FF2B5EF4-FFF2-40B4-BE49-F238E27FC236}">
                    <a16:creationId xmlns:a16="http://schemas.microsoft.com/office/drawing/2014/main" id="{86C55F73-8EE7-CAEB-E852-6664D9106F40}"/>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9" name="Flowchart: Magnetic Disk 28">
                <a:extLst>
                  <a:ext uri="{FF2B5EF4-FFF2-40B4-BE49-F238E27FC236}">
                    <a16:creationId xmlns:a16="http://schemas.microsoft.com/office/drawing/2014/main" id="{A3E74802-0CC9-6C71-3E53-BA5291C12889}"/>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0" name="Flowchart: Magnetic Disk 29">
                <a:extLst>
                  <a:ext uri="{FF2B5EF4-FFF2-40B4-BE49-F238E27FC236}">
                    <a16:creationId xmlns:a16="http://schemas.microsoft.com/office/drawing/2014/main" id="{9C2FC193-D90B-B376-C44B-DF6F427C5DEB}"/>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20" name="Group 19">
              <a:extLst>
                <a:ext uri="{FF2B5EF4-FFF2-40B4-BE49-F238E27FC236}">
                  <a16:creationId xmlns:a16="http://schemas.microsoft.com/office/drawing/2014/main" id="{3CE597E2-7E57-E685-C489-A0F37DFFECF0}"/>
                </a:ext>
              </a:extLst>
            </p:cNvPr>
            <p:cNvGrpSpPr/>
            <p:nvPr/>
          </p:nvGrpSpPr>
          <p:grpSpPr>
            <a:xfrm>
              <a:off x="3757114" y="4612417"/>
              <a:ext cx="611431" cy="481399"/>
              <a:chOff x="0" y="0"/>
              <a:chExt cx="894303" cy="703448"/>
            </a:xfrm>
            <a:solidFill>
              <a:srgbClr val="FF0000"/>
            </a:solidFill>
          </p:grpSpPr>
          <p:sp>
            <p:nvSpPr>
              <p:cNvPr id="21" name="Cube 20">
                <a:extLst>
                  <a:ext uri="{FF2B5EF4-FFF2-40B4-BE49-F238E27FC236}">
                    <a16:creationId xmlns:a16="http://schemas.microsoft.com/office/drawing/2014/main" id="{28432FC4-095F-DEB0-7BF1-ABE0C5B459E9}"/>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2" name="Flowchart: Magnetic Disk 21">
                <a:extLst>
                  <a:ext uri="{FF2B5EF4-FFF2-40B4-BE49-F238E27FC236}">
                    <a16:creationId xmlns:a16="http://schemas.microsoft.com/office/drawing/2014/main" id="{5E94F105-8935-B3D2-2475-A41E43E81C64}"/>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3" name="Flowchart: Magnetic Disk 22">
                <a:extLst>
                  <a:ext uri="{FF2B5EF4-FFF2-40B4-BE49-F238E27FC236}">
                    <a16:creationId xmlns:a16="http://schemas.microsoft.com/office/drawing/2014/main" id="{EAABFC82-549F-324F-0061-4CC0F9ECFFEF}"/>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4" name="Flowchart: Magnetic Disk 23">
                <a:extLst>
                  <a:ext uri="{FF2B5EF4-FFF2-40B4-BE49-F238E27FC236}">
                    <a16:creationId xmlns:a16="http://schemas.microsoft.com/office/drawing/2014/main" id="{DF7A298B-972A-49B7-54F3-AC3336FB21D4}"/>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5" name="Flowchart: Magnetic Disk 24">
                <a:extLst>
                  <a:ext uri="{FF2B5EF4-FFF2-40B4-BE49-F238E27FC236}">
                    <a16:creationId xmlns:a16="http://schemas.microsoft.com/office/drawing/2014/main" id="{5822F922-A37F-C59D-4AB7-48B6836A5356}"/>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grpSp>
        <p:nvGrpSpPr>
          <p:cNvPr id="31" name="Group 30">
            <a:extLst>
              <a:ext uri="{FF2B5EF4-FFF2-40B4-BE49-F238E27FC236}">
                <a16:creationId xmlns:a16="http://schemas.microsoft.com/office/drawing/2014/main" id="{5721CE21-458E-642D-A5E5-0AE72D4EA895}"/>
              </a:ext>
              <a:ext uri="{C183D7F6-B498-43B3-948B-1728B52AA6E4}">
                <adec:decorative xmlns:adec="http://schemas.microsoft.com/office/drawing/2017/decorative" val="1"/>
              </a:ext>
            </a:extLst>
          </p:cNvPr>
          <p:cNvGrpSpPr/>
          <p:nvPr/>
        </p:nvGrpSpPr>
        <p:grpSpPr>
          <a:xfrm>
            <a:off x="7437847" y="4743104"/>
            <a:ext cx="2645244" cy="1131440"/>
            <a:chOff x="7814399" y="4308277"/>
            <a:chExt cx="2645244" cy="1131440"/>
          </a:xfrm>
        </p:grpSpPr>
        <p:grpSp>
          <p:nvGrpSpPr>
            <p:cNvPr id="32" name="Group 31">
              <a:extLst>
                <a:ext uri="{FF2B5EF4-FFF2-40B4-BE49-F238E27FC236}">
                  <a16:creationId xmlns:a16="http://schemas.microsoft.com/office/drawing/2014/main" id="{10985B86-3D13-3B19-5F87-4C24EB6C2FBC}"/>
                </a:ext>
              </a:extLst>
            </p:cNvPr>
            <p:cNvGrpSpPr/>
            <p:nvPr/>
          </p:nvGrpSpPr>
          <p:grpSpPr>
            <a:xfrm>
              <a:off x="9183949" y="4308277"/>
              <a:ext cx="611433" cy="481399"/>
              <a:chOff x="0" y="0"/>
              <a:chExt cx="894303" cy="703448"/>
            </a:xfrm>
            <a:solidFill>
              <a:srgbClr val="FF0000"/>
            </a:solidFill>
          </p:grpSpPr>
          <p:sp>
            <p:nvSpPr>
              <p:cNvPr id="75" name="Cube 74">
                <a:extLst>
                  <a:ext uri="{FF2B5EF4-FFF2-40B4-BE49-F238E27FC236}">
                    <a16:creationId xmlns:a16="http://schemas.microsoft.com/office/drawing/2014/main" id="{0A23B904-0A29-083B-C30B-3142042DB98C}"/>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6" name="Flowchart: Magnetic Disk 75">
                <a:extLst>
                  <a:ext uri="{FF2B5EF4-FFF2-40B4-BE49-F238E27FC236}">
                    <a16:creationId xmlns:a16="http://schemas.microsoft.com/office/drawing/2014/main" id="{8BA8148A-8C57-00C8-77E8-F2AB3A10E9D0}"/>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7" name="Flowchart: Magnetic Disk 76">
                <a:extLst>
                  <a:ext uri="{FF2B5EF4-FFF2-40B4-BE49-F238E27FC236}">
                    <a16:creationId xmlns:a16="http://schemas.microsoft.com/office/drawing/2014/main" id="{006F6E6E-DEA3-72BA-36C8-8FAE5785D605}"/>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8" name="Flowchart: Magnetic Disk 77">
                <a:extLst>
                  <a:ext uri="{FF2B5EF4-FFF2-40B4-BE49-F238E27FC236}">
                    <a16:creationId xmlns:a16="http://schemas.microsoft.com/office/drawing/2014/main" id="{2C7EA353-ED14-41EF-A880-BC8B20518329}"/>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9" name="Flowchart: Magnetic Disk 78">
                <a:extLst>
                  <a:ext uri="{FF2B5EF4-FFF2-40B4-BE49-F238E27FC236}">
                    <a16:creationId xmlns:a16="http://schemas.microsoft.com/office/drawing/2014/main" id="{89A8FC6E-8CA7-9032-E35F-6877E36A54ED}"/>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33" name="Group 32">
              <a:extLst>
                <a:ext uri="{FF2B5EF4-FFF2-40B4-BE49-F238E27FC236}">
                  <a16:creationId xmlns:a16="http://schemas.microsoft.com/office/drawing/2014/main" id="{C4323B56-E926-23C4-6EF3-2C1D8A8DA83F}"/>
                </a:ext>
              </a:extLst>
            </p:cNvPr>
            <p:cNvGrpSpPr/>
            <p:nvPr/>
          </p:nvGrpSpPr>
          <p:grpSpPr>
            <a:xfrm>
              <a:off x="8515285" y="4308277"/>
              <a:ext cx="611433" cy="481399"/>
              <a:chOff x="0" y="0"/>
              <a:chExt cx="894303" cy="703448"/>
            </a:xfrm>
            <a:solidFill>
              <a:srgbClr val="FF0000"/>
            </a:solidFill>
          </p:grpSpPr>
          <p:sp>
            <p:nvSpPr>
              <p:cNvPr id="70" name="Cube 69">
                <a:extLst>
                  <a:ext uri="{FF2B5EF4-FFF2-40B4-BE49-F238E27FC236}">
                    <a16:creationId xmlns:a16="http://schemas.microsoft.com/office/drawing/2014/main" id="{0FE43EA5-BC58-A028-C602-7E3DE19233D4}"/>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1" name="Flowchart: Magnetic Disk 70">
                <a:extLst>
                  <a:ext uri="{FF2B5EF4-FFF2-40B4-BE49-F238E27FC236}">
                    <a16:creationId xmlns:a16="http://schemas.microsoft.com/office/drawing/2014/main" id="{C7AE7EDD-BABE-FF85-11B4-936867AC6C40}"/>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2" name="Flowchart: Magnetic Disk 71">
                <a:extLst>
                  <a:ext uri="{FF2B5EF4-FFF2-40B4-BE49-F238E27FC236}">
                    <a16:creationId xmlns:a16="http://schemas.microsoft.com/office/drawing/2014/main" id="{738A273F-4FD3-E204-59F8-E7D9F3AB0553}"/>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3" name="Flowchart: Magnetic Disk 72">
                <a:extLst>
                  <a:ext uri="{FF2B5EF4-FFF2-40B4-BE49-F238E27FC236}">
                    <a16:creationId xmlns:a16="http://schemas.microsoft.com/office/drawing/2014/main" id="{CD58A32B-5D9E-7876-7D1A-70AB890ABA84}"/>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4" name="Flowchart: Magnetic Disk 73">
                <a:extLst>
                  <a:ext uri="{FF2B5EF4-FFF2-40B4-BE49-F238E27FC236}">
                    <a16:creationId xmlns:a16="http://schemas.microsoft.com/office/drawing/2014/main" id="{EAF60798-F5D1-6A2C-FB30-5DDC952AEB2D}"/>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34" name="Group 33">
              <a:extLst>
                <a:ext uri="{FF2B5EF4-FFF2-40B4-BE49-F238E27FC236}">
                  <a16:creationId xmlns:a16="http://schemas.microsoft.com/office/drawing/2014/main" id="{1D321076-AB0F-3377-7738-FE97788F650D}"/>
                </a:ext>
              </a:extLst>
            </p:cNvPr>
            <p:cNvGrpSpPr/>
            <p:nvPr/>
          </p:nvGrpSpPr>
          <p:grpSpPr>
            <a:xfrm>
              <a:off x="7829621" y="4325613"/>
              <a:ext cx="611433" cy="481399"/>
              <a:chOff x="0" y="0"/>
              <a:chExt cx="894303" cy="703448"/>
            </a:xfrm>
            <a:solidFill>
              <a:srgbClr val="FF0000"/>
            </a:solidFill>
          </p:grpSpPr>
          <p:sp>
            <p:nvSpPr>
              <p:cNvPr id="65" name="Cube 64">
                <a:extLst>
                  <a:ext uri="{FF2B5EF4-FFF2-40B4-BE49-F238E27FC236}">
                    <a16:creationId xmlns:a16="http://schemas.microsoft.com/office/drawing/2014/main" id="{D9BF3C5D-2E42-7927-89E3-D4CD61A881E0}"/>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6" name="Flowchart: Magnetic Disk 65">
                <a:extLst>
                  <a:ext uri="{FF2B5EF4-FFF2-40B4-BE49-F238E27FC236}">
                    <a16:creationId xmlns:a16="http://schemas.microsoft.com/office/drawing/2014/main" id="{2C6D1B10-40B9-7AA7-4843-BEB0E157A9A8}"/>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7" name="Flowchart: Magnetic Disk 66">
                <a:extLst>
                  <a:ext uri="{FF2B5EF4-FFF2-40B4-BE49-F238E27FC236}">
                    <a16:creationId xmlns:a16="http://schemas.microsoft.com/office/drawing/2014/main" id="{21252EA9-7403-F76A-0450-2B96B942B633}"/>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8" name="Flowchart: Magnetic Disk 67">
                <a:extLst>
                  <a:ext uri="{FF2B5EF4-FFF2-40B4-BE49-F238E27FC236}">
                    <a16:creationId xmlns:a16="http://schemas.microsoft.com/office/drawing/2014/main" id="{CBC8944D-3CC6-5D96-0A60-4FB0CF397CB3}"/>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9" name="Flowchart: Magnetic Disk 68">
                <a:extLst>
                  <a:ext uri="{FF2B5EF4-FFF2-40B4-BE49-F238E27FC236}">
                    <a16:creationId xmlns:a16="http://schemas.microsoft.com/office/drawing/2014/main" id="{7B9C3A4E-AA66-90C0-0800-9849FA59CD6E}"/>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35" name="Group 34">
              <a:extLst>
                <a:ext uri="{FF2B5EF4-FFF2-40B4-BE49-F238E27FC236}">
                  <a16:creationId xmlns:a16="http://schemas.microsoft.com/office/drawing/2014/main" id="{C8ACF4B2-25F7-7F18-CA57-82B33D8BB592}"/>
                </a:ext>
              </a:extLst>
            </p:cNvPr>
            <p:cNvGrpSpPr/>
            <p:nvPr/>
          </p:nvGrpSpPr>
          <p:grpSpPr>
            <a:xfrm>
              <a:off x="7814399" y="4958318"/>
              <a:ext cx="611431" cy="481399"/>
              <a:chOff x="0" y="0"/>
              <a:chExt cx="894303" cy="703448"/>
            </a:xfrm>
            <a:solidFill>
              <a:srgbClr val="FF0000"/>
            </a:solidFill>
          </p:grpSpPr>
          <p:sp>
            <p:nvSpPr>
              <p:cNvPr id="60" name="Cube 59">
                <a:extLst>
                  <a:ext uri="{FF2B5EF4-FFF2-40B4-BE49-F238E27FC236}">
                    <a16:creationId xmlns:a16="http://schemas.microsoft.com/office/drawing/2014/main" id="{C0F3DA54-E317-6618-053E-3D491BF10693}"/>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1" name="Flowchart: Magnetic Disk 60">
                <a:extLst>
                  <a:ext uri="{FF2B5EF4-FFF2-40B4-BE49-F238E27FC236}">
                    <a16:creationId xmlns:a16="http://schemas.microsoft.com/office/drawing/2014/main" id="{1CF803C6-04C1-56B9-C3F3-5A5489762221}"/>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2" name="Flowchart: Magnetic Disk 61">
                <a:extLst>
                  <a:ext uri="{FF2B5EF4-FFF2-40B4-BE49-F238E27FC236}">
                    <a16:creationId xmlns:a16="http://schemas.microsoft.com/office/drawing/2014/main" id="{7FDB60F2-F8AA-5112-6070-72B2F35BC8B0}"/>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3" name="Flowchart: Magnetic Disk 62">
                <a:extLst>
                  <a:ext uri="{FF2B5EF4-FFF2-40B4-BE49-F238E27FC236}">
                    <a16:creationId xmlns:a16="http://schemas.microsoft.com/office/drawing/2014/main" id="{9F49D05D-0D70-11F9-44BF-8A819394ED2B}"/>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4" name="Flowchart: Magnetic Disk 63">
                <a:extLst>
                  <a:ext uri="{FF2B5EF4-FFF2-40B4-BE49-F238E27FC236}">
                    <a16:creationId xmlns:a16="http://schemas.microsoft.com/office/drawing/2014/main" id="{11DB1DC3-3994-2104-0D0B-7638B300430B}"/>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36" name="Group 35">
              <a:extLst>
                <a:ext uri="{FF2B5EF4-FFF2-40B4-BE49-F238E27FC236}">
                  <a16:creationId xmlns:a16="http://schemas.microsoft.com/office/drawing/2014/main" id="{E043D6E1-20BC-5577-C07E-6B291EBE7559}"/>
                </a:ext>
              </a:extLst>
            </p:cNvPr>
            <p:cNvGrpSpPr/>
            <p:nvPr/>
          </p:nvGrpSpPr>
          <p:grpSpPr>
            <a:xfrm>
              <a:off x="8471337" y="4940982"/>
              <a:ext cx="611433" cy="481399"/>
              <a:chOff x="0" y="0"/>
              <a:chExt cx="894303" cy="703448"/>
            </a:xfrm>
            <a:solidFill>
              <a:srgbClr val="FF0000"/>
            </a:solidFill>
          </p:grpSpPr>
          <p:sp>
            <p:nvSpPr>
              <p:cNvPr id="55" name="Cube 54">
                <a:extLst>
                  <a:ext uri="{FF2B5EF4-FFF2-40B4-BE49-F238E27FC236}">
                    <a16:creationId xmlns:a16="http://schemas.microsoft.com/office/drawing/2014/main" id="{A1829F1D-7FE9-6FCE-BBDB-68C4F8D5EFB8}"/>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6" name="Flowchart: Magnetic Disk 55">
                <a:extLst>
                  <a:ext uri="{FF2B5EF4-FFF2-40B4-BE49-F238E27FC236}">
                    <a16:creationId xmlns:a16="http://schemas.microsoft.com/office/drawing/2014/main" id="{171DD6CA-371C-380A-44DE-5B84CD6DF13D}"/>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7" name="Flowchart: Magnetic Disk 56">
                <a:extLst>
                  <a:ext uri="{FF2B5EF4-FFF2-40B4-BE49-F238E27FC236}">
                    <a16:creationId xmlns:a16="http://schemas.microsoft.com/office/drawing/2014/main" id="{FD1DAB6B-B9B7-E2A5-9A76-5B5E2CD49442}"/>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8" name="Flowchart: Magnetic Disk 57">
                <a:extLst>
                  <a:ext uri="{FF2B5EF4-FFF2-40B4-BE49-F238E27FC236}">
                    <a16:creationId xmlns:a16="http://schemas.microsoft.com/office/drawing/2014/main" id="{0906D5C4-C9AF-08E1-C738-F70FD6B22E4E}"/>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9" name="Flowchart: Magnetic Disk 58">
                <a:extLst>
                  <a:ext uri="{FF2B5EF4-FFF2-40B4-BE49-F238E27FC236}">
                    <a16:creationId xmlns:a16="http://schemas.microsoft.com/office/drawing/2014/main" id="{0D626E2C-10AE-4637-F086-ACC9D53175DD}"/>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37" name="Group 36">
              <a:extLst>
                <a:ext uri="{FF2B5EF4-FFF2-40B4-BE49-F238E27FC236}">
                  <a16:creationId xmlns:a16="http://schemas.microsoft.com/office/drawing/2014/main" id="{E4DD0E57-4F80-8548-2A0D-6E4EAE02EF31}"/>
                </a:ext>
              </a:extLst>
            </p:cNvPr>
            <p:cNvGrpSpPr/>
            <p:nvPr/>
          </p:nvGrpSpPr>
          <p:grpSpPr>
            <a:xfrm>
              <a:off x="9168409" y="4940982"/>
              <a:ext cx="614199" cy="481399"/>
              <a:chOff x="0" y="0"/>
              <a:chExt cx="894303" cy="703448"/>
            </a:xfrm>
            <a:solidFill>
              <a:srgbClr val="FF0000"/>
            </a:solidFill>
          </p:grpSpPr>
          <p:sp>
            <p:nvSpPr>
              <p:cNvPr id="50" name="Cube 49">
                <a:extLst>
                  <a:ext uri="{FF2B5EF4-FFF2-40B4-BE49-F238E27FC236}">
                    <a16:creationId xmlns:a16="http://schemas.microsoft.com/office/drawing/2014/main" id="{614CABD8-086A-7539-17D8-F3D493AD81DF}"/>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1" name="Flowchart: Magnetic Disk 50">
                <a:extLst>
                  <a:ext uri="{FF2B5EF4-FFF2-40B4-BE49-F238E27FC236}">
                    <a16:creationId xmlns:a16="http://schemas.microsoft.com/office/drawing/2014/main" id="{B4447289-D3CB-D17B-D200-1AB5719A779D}"/>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2" name="Flowchart: Magnetic Disk 51">
                <a:extLst>
                  <a:ext uri="{FF2B5EF4-FFF2-40B4-BE49-F238E27FC236}">
                    <a16:creationId xmlns:a16="http://schemas.microsoft.com/office/drawing/2014/main" id="{3454E7DA-615F-9810-F673-2386295434F6}"/>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3" name="Flowchart: Magnetic Disk 52">
                <a:extLst>
                  <a:ext uri="{FF2B5EF4-FFF2-40B4-BE49-F238E27FC236}">
                    <a16:creationId xmlns:a16="http://schemas.microsoft.com/office/drawing/2014/main" id="{14A45D3F-EC14-7B59-EF66-6AC580F96D81}"/>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4" name="Flowchart: Magnetic Disk 53">
                <a:extLst>
                  <a:ext uri="{FF2B5EF4-FFF2-40B4-BE49-F238E27FC236}">
                    <a16:creationId xmlns:a16="http://schemas.microsoft.com/office/drawing/2014/main" id="{B67BC2D6-61DF-59D9-5BDE-BFC17EDFFD61}"/>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38" name="Group 37">
              <a:extLst>
                <a:ext uri="{FF2B5EF4-FFF2-40B4-BE49-F238E27FC236}">
                  <a16:creationId xmlns:a16="http://schemas.microsoft.com/office/drawing/2014/main" id="{0741E10D-293B-6659-DD2A-FD50C6EAFAD9}"/>
                </a:ext>
              </a:extLst>
            </p:cNvPr>
            <p:cNvGrpSpPr/>
            <p:nvPr/>
          </p:nvGrpSpPr>
          <p:grpSpPr>
            <a:xfrm>
              <a:off x="9848212" y="4906579"/>
              <a:ext cx="611431" cy="481399"/>
              <a:chOff x="0" y="0"/>
              <a:chExt cx="894303" cy="703448"/>
            </a:xfrm>
            <a:solidFill>
              <a:srgbClr val="FF0000"/>
            </a:solidFill>
          </p:grpSpPr>
          <p:sp>
            <p:nvSpPr>
              <p:cNvPr id="45" name="Cube 44">
                <a:extLst>
                  <a:ext uri="{FF2B5EF4-FFF2-40B4-BE49-F238E27FC236}">
                    <a16:creationId xmlns:a16="http://schemas.microsoft.com/office/drawing/2014/main" id="{A49DB7FE-E94C-CC9C-5A76-CE15C656C7EC}"/>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6" name="Flowchart: Magnetic Disk 45">
                <a:extLst>
                  <a:ext uri="{FF2B5EF4-FFF2-40B4-BE49-F238E27FC236}">
                    <a16:creationId xmlns:a16="http://schemas.microsoft.com/office/drawing/2014/main" id="{76A17DBC-051F-643E-5358-AE360A72746D}"/>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7" name="Flowchart: Magnetic Disk 46">
                <a:extLst>
                  <a:ext uri="{FF2B5EF4-FFF2-40B4-BE49-F238E27FC236}">
                    <a16:creationId xmlns:a16="http://schemas.microsoft.com/office/drawing/2014/main" id="{044CFB54-8DB6-6901-F607-85ABF96D5B46}"/>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8" name="Flowchart: Magnetic Disk 47">
                <a:extLst>
                  <a:ext uri="{FF2B5EF4-FFF2-40B4-BE49-F238E27FC236}">
                    <a16:creationId xmlns:a16="http://schemas.microsoft.com/office/drawing/2014/main" id="{054EBD7C-4945-35B0-33EF-665C5DEAE73B}"/>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9" name="Flowchart: Magnetic Disk 48">
                <a:extLst>
                  <a:ext uri="{FF2B5EF4-FFF2-40B4-BE49-F238E27FC236}">
                    <a16:creationId xmlns:a16="http://schemas.microsoft.com/office/drawing/2014/main" id="{1283286D-3782-96D2-9935-56EC8B8697D3}"/>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39" name="Group 38">
              <a:extLst>
                <a:ext uri="{FF2B5EF4-FFF2-40B4-BE49-F238E27FC236}">
                  <a16:creationId xmlns:a16="http://schemas.microsoft.com/office/drawing/2014/main" id="{FD9B6EBE-C4CA-5179-5437-661F04D7670D}"/>
                </a:ext>
              </a:extLst>
            </p:cNvPr>
            <p:cNvGrpSpPr/>
            <p:nvPr/>
          </p:nvGrpSpPr>
          <p:grpSpPr>
            <a:xfrm>
              <a:off x="9834895" y="4322805"/>
              <a:ext cx="611433" cy="481399"/>
              <a:chOff x="0" y="0"/>
              <a:chExt cx="894303" cy="703448"/>
            </a:xfrm>
            <a:solidFill>
              <a:srgbClr val="FF0000"/>
            </a:solidFill>
          </p:grpSpPr>
          <p:sp>
            <p:nvSpPr>
              <p:cNvPr id="40" name="Cube 39">
                <a:extLst>
                  <a:ext uri="{FF2B5EF4-FFF2-40B4-BE49-F238E27FC236}">
                    <a16:creationId xmlns:a16="http://schemas.microsoft.com/office/drawing/2014/main" id="{4A316911-5736-A113-A923-138536FFF5EF}"/>
                  </a:ext>
                </a:extLst>
              </p:cNvPr>
              <p:cNvSpPr/>
              <p:nvPr/>
            </p:nvSpPr>
            <p:spPr>
              <a:xfrm>
                <a:off x="0"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1" name="Flowchart: Magnetic Disk 40">
                <a:extLst>
                  <a:ext uri="{FF2B5EF4-FFF2-40B4-BE49-F238E27FC236}">
                    <a16:creationId xmlns:a16="http://schemas.microsoft.com/office/drawing/2014/main" id="{AD151704-59A1-AB24-DC5A-BBB883A630B1}"/>
                  </a:ext>
                </a:extLst>
              </p:cNvPr>
              <p:cNvSpPr/>
              <p:nvPr/>
            </p:nvSpPr>
            <p:spPr>
              <a:xfrm>
                <a:off x="216833"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2" name="Flowchart: Magnetic Disk 41">
                <a:extLst>
                  <a:ext uri="{FF2B5EF4-FFF2-40B4-BE49-F238E27FC236}">
                    <a16:creationId xmlns:a16="http://schemas.microsoft.com/office/drawing/2014/main" id="{4C6EC73C-4656-DA4E-00BA-27875DA7611C}"/>
                  </a:ext>
                </a:extLst>
              </p:cNvPr>
              <p:cNvSpPr/>
              <p:nvPr/>
            </p:nvSpPr>
            <p:spPr>
              <a:xfrm>
                <a:off x="543405"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3" name="Flowchart: Magnetic Disk 42">
                <a:extLst>
                  <a:ext uri="{FF2B5EF4-FFF2-40B4-BE49-F238E27FC236}">
                    <a16:creationId xmlns:a16="http://schemas.microsoft.com/office/drawing/2014/main" id="{F0384CA1-9FF2-42F3-1BBE-AE9C7D6AD7BA}"/>
                  </a:ext>
                </a:extLst>
              </p:cNvPr>
              <p:cNvSpPr/>
              <p:nvPr/>
            </p:nvSpPr>
            <p:spPr>
              <a:xfrm>
                <a:off x="121374"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4" name="Flowchart: Magnetic Disk 43">
                <a:extLst>
                  <a:ext uri="{FF2B5EF4-FFF2-40B4-BE49-F238E27FC236}">
                    <a16:creationId xmlns:a16="http://schemas.microsoft.com/office/drawing/2014/main" id="{9D5837BC-4C68-67F5-11CC-4CBCB9107C79}"/>
                  </a:ext>
                </a:extLst>
              </p:cNvPr>
              <p:cNvSpPr/>
              <p:nvPr/>
            </p:nvSpPr>
            <p:spPr>
              <a:xfrm>
                <a:off x="447945"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spTree>
    <p:extLst>
      <p:ext uri="{BB962C8B-B14F-4D97-AF65-F5344CB8AC3E}">
        <p14:creationId xmlns:p14="http://schemas.microsoft.com/office/powerpoint/2010/main" val="26516929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Constraints: Inequalities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a:xfrm>
            <a:off x="2902856" y="2498271"/>
            <a:ext cx="8450943" cy="3678692"/>
          </a:xfrm>
        </p:spPr>
        <p:txBody>
          <a:bodyPr/>
          <a:lstStyle/>
          <a:p>
            <a:pPr marL="0" indent="0">
              <a:buNone/>
            </a:pPr>
            <a:r>
              <a:rPr lang="en-GB" dirty="0"/>
              <a:t>The inequalities are</a:t>
            </a:r>
          </a:p>
          <a:p>
            <a:endParaRPr lang="en-GB" dirty="0"/>
          </a:p>
          <a:p>
            <a:r>
              <a:rPr lang="en-GB" dirty="0"/>
              <a:t>Rectangular bricks: </a:t>
            </a:r>
            <a:r>
              <a:rPr lang="en-GB" dirty="0">
                <a:solidFill>
                  <a:srgbClr val="93328E"/>
                </a:solidFill>
              </a:rPr>
              <a:t>2t + c ≤ 6 </a:t>
            </a:r>
          </a:p>
          <a:p>
            <a:endParaRPr lang="en-GB" dirty="0"/>
          </a:p>
          <a:p>
            <a:r>
              <a:rPr lang="en-GB" dirty="0"/>
              <a:t>Square bricks: </a:t>
            </a:r>
            <a:r>
              <a:rPr lang="en-GB" dirty="0">
                <a:solidFill>
                  <a:srgbClr val="93328E"/>
                </a:solidFill>
              </a:rPr>
              <a:t>2t + 2c ≤ 8</a:t>
            </a:r>
          </a:p>
          <a:p>
            <a:endParaRPr lang="en-GB" dirty="0"/>
          </a:p>
          <a:p>
            <a:pPr marL="0" indent="0">
              <a:buNone/>
            </a:pPr>
            <a:r>
              <a:rPr lang="en-GB" dirty="0"/>
              <a:t>What coordinates would you plot in order to graph them?</a:t>
            </a:r>
          </a:p>
          <a:p>
            <a:endParaRPr lang="en-US" dirty="0"/>
          </a:p>
        </p:txBody>
      </p:sp>
      <p:grpSp>
        <p:nvGrpSpPr>
          <p:cNvPr id="6" name="Group 5">
            <a:extLst>
              <a:ext uri="{FF2B5EF4-FFF2-40B4-BE49-F238E27FC236}">
                <a16:creationId xmlns:a16="http://schemas.microsoft.com/office/drawing/2014/main" id="{ECB86013-F0CF-4887-6D8B-2903C0B11725}"/>
              </a:ext>
              <a:ext uri="{C183D7F6-B498-43B3-948B-1728B52AA6E4}">
                <adec:decorative xmlns:adec="http://schemas.microsoft.com/office/drawing/2017/decorative" val="1"/>
              </a:ext>
            </a:extLst>
          </p:cNvPr>
          <p:cNvGrpSpPr/>
          <p:nvPr/>
        </p:nvGrpSpPr>
        <p:grpSpPr>
          <a:xfrm>
            <a:off x="838200" y="2976156"/>
            <a:ext cx="1567180" cy="702946"/>
            <a:chOff x="0" y="0"/>
            <a:chExt cx="1567180" cy="703022"/>
          </a:xfrm>
          <a:solidFill>
            <a:srgbClr val="0070C0"/>
          </a:solidFill>
        </p:grpSpPr>
        <p:sp>
          <p:nvSpPr>
            <p:cNvPr id="7" name="Cube 6">
              <a:extLst>
                <a:ext uri="{FF2B5EF4-FFF2-40B4-BE49-F238E27FC236}">
                  <a16:creationId xmlns:a16="http://schemas.microsoft.com/office/drawing/2014/main" id="{1327E754-43FF-A750-7555-E15F3E14F40F}"/>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sp>
          <p:nvSpPr>
            <p:cNvPr id="8" name="Flowchart: Magnetic Disk 7">
              <a:extLst>
                <a:ext uri="{FF2B5EF4-FFF2-40B4-BE49-F238E27FC236}">
                  <a16:creationId xmlns:a16="http://schemas.microsoft.com/office/drawing/2014/main" id="{5D6EF4D7-64DB-EDC8-5E60-A9F5951EA988}"/>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Flowchart: Magnetic Disk 8">
              <a:extLst>
                <a:ext uri="{FF2B5EF4-FFF2-40B4-BE49-F238E27FC236}">
                  <a16:creationId xmlns:a16="http://schemas.microsoft.com/office/drawing/2014/main" id="{6AF8A3CF-0E33-5421-649F-336EA1C02F8E}"/>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 name="Flowchart: Magnetic Disk 9">
              <a:extLst>
                <a:ext uri="{FF2B5EF4-FFF2-40B4-BE49-F238E27FC236}">
                  <a16:creationId xmlns:a16="http://schemas.microsoft.com/office/drawing/2014/main" id="{AB2B5452-DAAD-52BB-54AA-447F7AA95B50}"/>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Flowchart: Magnetic Disk 10">
              <a:extLst>
                <a:ext uri="{FF2B5EF4-FFF2-40B4-BE49-F238E27FC236}">
                  <a16:creationId xmlns:a16="http://schemas.microsoft.com/office/drawing/2014/main" id="{533B7CD5-4C8B-FB2D-68A2-84C53D049DAB}"/>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Flowchart: Magnetic Disk 11">
              <a:extLst>
                <a:ext uri="{FF2B5EF4-FFF2-40B4-BE49-F238E27FC236}">
                  <a16:creationId xmlns:a16="http://schemas.microsoft.com/office/drawing/2014/main" id="{C6E40B45-E382-46B7-0332-25D4E4390673}"/>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 name="Flowchart: Magnetic Disk 12">
              <a:extLst>
                <a:ext uri="{FF2B5EF4-FFF2-40B4-BE49-F238E27FC236}">
                  <a16:creationId xmlns:a16="http://schemas.microsoft.com/office/drawing/2014/main" id="{25089078-927C-90F8-82EB-1CA475F9CA19}"/>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 name="Flowchart: Magnetic Disk 13">
              <a:extLst>
                <a:ext uri="{FF2B5EF4-FFF2-40B4-BE49-F238E27FC236}">
                  <a16:creationId xmlns:a16="http://schemas.microsoft.com/office/drawing/2014/main" id="{F249AFFF-947D-8010-2083-9493A9C7E74B}"/>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5" name="Flowchart: Magnetic Disk 14">
              <a:extLst>
                <a:ext uri="{FF2B5EF4-FFF2-40B4-BE49-F238E27FC236}">
                  <a16:creationId xmlns:a16="http://schemas.microsoft.com/office/drawing/2014/main" id="{D67B7168-8F17-4909-B044-1DE1BBAD1C52}"/>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16" name="Group 15">
            <a:extLst>
              <a:ext uri="{FF2B5EF4-FFF2-40B4-BE49-F238E27FC236}">
                <a16:creationId xmlns:a16="http://schemas.microsoft.com/office/drawing/2014/main" id="{4A58A715-2973-B962-AE8A-1E5FB5BE0875}"/>
              </a:ext>
              <a:ext uri="{C183D7F6-B498-43B3-948B-1728B52AA6E4}">
                <adec:decorative xmlns:adec="http://schemas.microsoft.com/office/drawing/2017/decorative" val="1"/>
              </a:ext>
            </a:extLst>
          </p:cNvPr>
          <p:cNvGrpSpPr/>
          <p:nvPr/>
        </p:nvGrpSpPr>
        <p:grpSpPr>
          <a:xfrm>
            <a:off x="1053687" y="3986144"/>
            <a:ext cx="894080" cy="702945"/>
            <a:chOff x="29351" y="0"/>
            <a:chExt cx="894303" cy="703448"/>
          </a:xfrm>
          <a:solidFill>
            <a:srgbClr val="FF0000"/>
          </a:solidFill>
        </p:grpSpPr>
        <p:sp>
          <p:nvSpPr>
            <p:cNvPr id="17" name="Cube 16">
              <a:extLst>
                <a:ext uri="{FF2B5EF4-FFF2-40B4-BE49-F238E27FC236}">
                  <a16:creationId xmlns:a16="http://schemas.microsoft.com/office/drawing/2014/main" id="{DDF05E3C-CAE4-15DF-B30F-5142416BE35A}"/>
                </a:ext>
              </a:extLst>
            </p:cNvPr>
            <p:cNvSpPr/>
            <p:nvPr/>
          </p:nvSpPr>
          <p:spPr>
            <a:xfrm>
              <a:off x="2935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sp>
          <p:nvSpPr>
            <p:cNvPr id="18" name="Flowchart: Magnetic Disk 17">
              <a:extLst>
                <a:ext uri="{FF2B5EF4-FFF2-40B4-BE49-F238E27FC236}">
                  <a16:creationId xmlns:a16="http://schemas.microsoft.com/office/drawing/2014/main" id="{2891A703-FEC3-0546-9292-40ECD78BF050}"/>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9" name="Flowchart: Magnetic Disk 18">
              <a:extLst>
                <a:ext uri="{FF2B5EF4-FFF2-40B4-BE49-F238E27FC236}">
                  <a16:creationId xmlns:a16="http://schemas.microsoft.com/office/drawing/2014/main" id="{4F9DB66D-4271-88A6-F4A2-B2C7D66107CD}"/>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0" name="Flowchart: Magnetic Disk 19">
              <a:extLst>
                <a:ext uri="{FF2B5EF4-FFF2-40B4-BE49-F238E27FC236}">
                  <a16:creationId xmlns:a16="http://schemas.microsoft.com/office/drawing/2014/main" id="{498C8E0B-6F01-DBF9-5E8E-86AC0C360F52}"/>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1" name="Flowchart: Magnetic Disk 20">
              <a:extLst>
                <a:ext uri="{FF2B5EF4-FFF2-40B4-BE49-F238E27FC236}">
                  <a16:creationId xmlns:a16="http://schemas.microsoft.com/office/drawing/2014/main" id="{36541C60-4906-CB33-6565-5ACBEE3928B0}"/>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Tree>
    <p:extLst>
      <p:ext uri="{BB962C8B-B14F-4D97-AF65-F5344CB8AC3E}">
        <p14:creationId xmlns:p14="http://schemas.microsoft.com/office/powerpoint/2010/main" val="3854004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Solving the inequalities: 2t+c=6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For rectangular bricks, 2t + c = 6</a:t>
            </a:r>
          </a:p>
          <a:p>
            <a:pPr marL="0" indent="0">
              <a:buNone/>
            </a:pPr>
            <a:r>
              <a:rPr lang="en-GB" dirty="0"/>
              <a:t>First, solve for c. If t = 0, what does c = ? Then solve for t when c=0</a:t>
            </a:r>
          </a:p>
          <a:p>
            <a:pPr marL="0" indent="0">
              <a:buNone/>
            </a:pPr>
            <a:r>
              <a:rPr lang="en-GB" dirty="0"/>
              <a:t> </a:t>
            </a:r>
          </a:p>
          <a:p>
            <a:pPr marL="0" indent="0">
              <a:buNone/>
            </a:pPr>
            <a:r>
              <a:rPr lang="en-GB" sz="2400" b="1" dirty="0">
                <a:solidFill>
                  <a:srgbClr val="773580"/>
                </a:solidFill>
              </a:rPr>
              <a:t>2t	+	c	=	6</a:t>
            </a:r>
          </a:p>
          <a:p>
            <a:pPr marL="0" indent="0">
              <a:buNone/>
            </a:pPr>
            <a:endParaRPr lang="en-GB" sz="1800" b="1" dirty="0">
              <a:solidFill>
                <a:srgbClr val="773580"/>
              </a:solidFill>
            </a:endParaRPr>
          </a:p>
          <a:p>
            <a:pPr marL="0" indent="0">
              <a:buNone/>
            </a:pPr>
            <a:r>
              <a:rPr lang="en-GB" sz="2400" b="1" dirty="0">
                <a:solidFill>
                  <a:srgbClr val="773580"/>
                </a:solidFill>
              </a:rPr>
              <a:t>0	+	?	=	6</a:t>
            </a:r>
          </a:p>
          <a:p>
            <a:pPr marL="0" indent="0">
              <a:buNone/>
            </a:pPr>
            <a:endParaRPr lang="en-GB" sz="1800" b="1" dirty="0">
              <a:solidFill>
                <a:srgbClr val="773580"/>
              </a:solidFill>
            </a:endParaRPr>
          </a:p>
          <a:p>
            <a:pPr marL="0" indent="0">
              <a:buNone/>
            </a:pPr>
            <a:r>
              <a:rPr lang="en-GB" sz="2400" b="1" dirty="0">
                <a:solidFill>
                  <a:srgbClr val="773580"/>
                </a:solidFill>
              </a:rPr>
              <a:t>2(?)	+	0	=	6</a:t>
            </a:r>
          </a:p>
          <a:p>
            <a:endParaRPr lang="en-US" dirty="0"/>
          </a:p>
        </p:txBody>
      </p:sp>
      <p:grpSp>
        <p:nvGrpSpPr>
          <p:cNvPr id="4" name="Group 3">
            <a:extLst>
              <a:ext uri="{FF2B5EF4-FFF2-40B4-BE49-F238E27FC236}">
                <a16:creationId xmlns:a16="http://schemas.microsoft.com/office/drawing/2014/main" id="{021AB9A9-0095-1DDD-2209-847C91E55108}"/>
              </a:ext>
              <a:ext uri="{C183D7F6-B498-43B3-948B-1728B52AA6E4}">
                <adec:decorative xmlns:adec="http://schemas.microsoft.com/office/drawing/2017/decorative" val="1"/>
              </a:ext>
            </a:extLst>
          </p:cNvPr>
          <p:cNvGrpSpPr/>
          <p:nvPr/>
        </p:nvGrpSpPr>
        <p:grpSpPr>
          <a:xfrm>
            <a:off x="6614885" y="4337617"/>
            <a:ext cx="1567180" cy="702946"/>
            <a:chOff x="0" y="0"/>
            <a:chExt cx="1567180" cy="703022"/>
          </a:xfrm>
          <a:solidFill>
            <a:srgbClr val="0070C0"/>
          </a:solidFill>
        </p:grpSpPr>
        <p:sp>
          <p:nvSpPr>
            <p:cNvPr id="5" name="Cube 4">
              <a:extLst>
                <a:ext uri="{FF2B5EF4-FFF2-40B4-BE49-F238E27FC236}">
                  <a16:creationId xmlns:a16="http://schemas.microsoft.com/office/drawing/2014/main" id="{4F7CC2B4-3722-FD39-3FB4-6B6E9F5736B8}"/>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 name="Flowchart: Magnetic Disk 5">
              <a:extLst>
                <a:ext uri="{FF2B5EF4-FFF2-40B4-BE49-F238E27FC236}">
                  <a16:creationId xmlns:a16="http://schemas.microsoft.com/office/drawing/2014/main" id="{1484D4EE-9C98-7778-5CF7-677EC56AE7FB}"/>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 name="Flowchart: Magnetic Disk 6">
              <a:extLst>
                <a:ext uri="{FF2B5EF4-FFF2-40B4-BE49-F238E27FC236}">
                  <a16:creationId xmlns:a16="http://schemas.microsoft.com/office/drawing/2014/main" id="{937A5CE4-E4FF-1C51-2CC8-92255EC8B5FC}"/>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 name="Flowchart: Magnetic Disk 7">
              <a:extLst>
                <a:ext uri="{FF2B5EF4-FFF2-40B4-BE49-F238E27FC236}">
                  <a16:creationId xmlns:a16="http://schemas.microsoft.com/office/drawing/2014/main" id="{67650961-D11F-8BC7-90C4-607E53571A12}"/>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Flowchart: Magnetic Disk 8">
              <a:extLst>
                <a:ext uri="{FF2B5EF4-FFF2-40B4-BE49-F238E27FC236}">
                  <a16:creationId xmlns:a16="http://schemas.microsoft.com/office/drawing/2014/main" id="{08406CCD-C9B9-DF34-63AC-7DCEAF1F7B17}"/>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 name="Flowchart: Magnetic Disk 9">
              <a:extLst>
                <a:ext uri="{FF2B5EF4-FFF2-40B4-BE49-F238E27FC236}">
                  <a16:creationId xmlns:a16="http://schemas.microsoft.com/office/drawing/2014/main" id="{C65F8670-AEAA-444B-F9CF-6171E2B8C57F}"/>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Flowchart: Magnetic Disk 10">
              <a:extLst>
                <a:ext uri="{FF2B5EF4-FFF2-40B4-BE49-F238E27FC236}">
                  <a16:creationId xmlns:a16="http://schemas.microsoft.com/office/drawing/2014/main" id="{61CB0C23-3DB4-F65C-9DF6-A2AC718A9DEC}"/>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Flowchart: Magnetic Disk 11">
              <a:extLst>
                <a:ext uri="{FF2B5EF4-FFF2-40B4-BE49-F238E27FC236}">
                  <a16:creationId xmlns:a16="http://schemas.microsoft.com/office/drawing/2014/main" id="{F0460259-52BC-C5F8-F29A-418EE7059838}"/>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 name="Flowchart: Magnetic Disk 12">
              <a:extLst>
                <a:ext uri="{FF2B5EF4-FFF2-40B4-BE49-F238E27FC236}">
                  <a16:creationId xmlns:a16="http://schemas.microsoft.com/office/drawing/2014/main" id="{0EB2DB2D-B336-1439-7076-E76F574D5575}"/>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Tree>
    <p:extLst>
      <p:ext uri="{BB962C8B-B14F-4D97-AF65-F5344CB8AC3E}">
        <p14:creationId xmlns:p14="http://schemas.microsoft.com/office/powerpoint/2010/main" val="191540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1">
            <a:extLst>
              <a:ext uri="{FF2B5EF4-FFF2-40B4-BE49-F238E27FC236}">
                <a16:creationId xmlns:a16="http://schemas.microsoft.com/office/drawing/2014/main" id="{95188C95-5A0C-9AD7-4E55-6D059A215F7C}"/>
              </a:ext>
            </a:extLst>
          </p:cNvPr>
          <p:cNvSpPr>
            <a:spLocks noGrp="1"/>
          </p:cNvSpPr>
          <p:nvPr>
            <p:ph type="title"/>
          </p:nvPr>
        </p:nvSpPr>
        <p:spPr>
          <a:xfrm>
            <a:off x="838200" y="983456"/>
            <a:ext cx="10515600" cy="1325563"/>
          </a:xfrm>
        </p:spPr>
        <p:txBody>
          <a:bodyPr/>
          <a:lstStyle/>
          <a:p>
            <a:r>
              <a:rPr lang="en-US" dirty="0"/>
              <a:t>Solving the inequalities: 2t+c=6	</a:t>
            </a:r>
          </a:p>
        </p:txBody>
      </p:sp>
      <p:sp>
        <p:nvSpPr>
          <p:cNvPr id="43" name="Content Placeholder 2">
            <a:extLst>
              <a:ext uri="{FF2B5EF4-FFF2-40B4-BE49-F238E27FC236}">
                <a16:creationId xmlns:a16="http://schemas.microsoft.com/office/drawing/2014/main" id="{7FDD9E51-01ED-854F-3F9A-08715E77C66E}"/>
              </a:ext>
            </a:extLst>
          </p:cNvPr>
          <p:cNvSpPr>
            <a:spLocks noGrp="1"/>
          </p:cNvSpPr>
          <p:nvPr>
            <p:ph idx="1"/>
          </p:nvPr>
        </p:nvSpPr>
        <p:spPr>
          <a:xfrm>
            <a:off x="838200" y="2498271"/>
            <a:ext cx="10515600" cy="3678692"/>
          </a:xfrm>
        </p:spPr>
        <p:txBody>
          <a:bodyPr/>
          <a:lstStyle/>
          <a:p>
            <a:pPr marL="0" indent="0">
              <a:buNone/>
            </a:pPr>
            <a:r>
              <a:rPr lang="en-GB" dirty="0"/>
              <a:t>For rectangular bricks, 2t + c = 6</a:t>
            </a:r>
          </a:p>
          <a:p>
            <a:pPr marL="0" indent="0">
              <a:buNone/>
            </a:pPr>
            <a:r>
              <a:rPr lang="en-GB" dirty="0"/>
              <a:t>First, solve for c. If t = 0, what does c = ? Then solve for t when c=0</a:t>
            </a:r>
          </a:p>
          <a:p>
            <a:pPr marL="0" indent="0">
              <a:buNone/>
            </a:pPr>
            <a:r>
              <a:rPr lang="en-GB" dirty="0"/>
              <a:t> </a:t>
            </a:r>
          </a:p>
          <a:p>
            <a:pPr marL="0" indent="0">
              <a:buNone/>
            </a:pPr>
            <a:r>
              <a:rPr lang="en-GB" sz="2400" b="1" dirty="0">
                <a:solidFill>
                  <a:srgbClr val="773580"/>
                </a:solidFill>
              </a:rPr>
              <a:t>2t	+	c	=	6</a:t>
            </a:r>
          </a:p>
          <a:p>
            <a:pPr marL="0" indent="0">
              <a:buNone/>
            </a:pPr>
            <a:endParaRPr lang="en-GB" sz="1800" b="1" dirty="0">
              <a:solidFill>
                <a:srgbClr val="773580"/>
              </a:solidFill>
            </a:endParaRPr>
          </a:p>
          <a:p>
            <a:pPr marL="0" indent="0">
              <a:buNone/>
            </a:pPr>
            <a:r>
              <a:rPr lang="en-GB" sz="2400" b="1" dirty="0">
                <a:solidFill>
                  <a:srgbClr val="773580"/>
                </a:solidFill>
              </a:rPr>
              <a:t>0	+	6	=	6</a:t>
            </a:r>
          </a:p>
          <a:p>
            <a:pPr marL="0" indent="0">
              <a:buNone/>
            </a:pPr>
            <a:endParaRPr lang="en-GB" sz="1800" b="1" dirty="0">
              <a:solidFill>
                <a:srgbClr val="773580"/>
              </a:solidFill>
            </a:endParaRPr>
          </a:p>
          <a:p>
            <a:pPr marL="0" indent="0">
              <a:buNone/>
            </a:pPr>
            <a:r>
              <a:rPr lang="en-GB" sz="2400" b="1" dirty="0">
                <a:solidFill>
                  <a:srgbClr val="773580"/>
                </a:solidFill>
              </a:rPr>
              <a:t>2(3)	+	0	=	6</a:t>
            </a:r>
          </a:p>
          <a:p>
            <a:endParaRPr lang="en-US" dirty="0"/>
          </a:p>
        </p:txBody>
      </p:sp>
      <p:grpSp>
        <p:nvGrpSpPr>
          <p:cNvPr id="44" name="Group 43">
            <a:extLst>
              <a:ext uri="{FF2B5EF4-FFF2-40B4-BE49-F238E27FC236}">
                <a16:creationId xmlns:a16="http://schemas.microsoft.com/office/drawing/2014/main" id="{3E523520-49AA-034B-5DDE-5D09ACEE334D}"/>
              </a:ext>
              <a:ext uri="{C183D7F6-B498-43B3-948B-1728B52AA6E4}">
                <adec:decorative xmlns:adec="http://schemas.microsoft.com/office/drawing/2017/decorative" val="1"/>
              </a:ext>
            </a:extLst>
          </p:cNvPr>
          <p:cNvGrpSpPr/>
          <p:nvPr/>
        </p:nvGrpSpPr>
        <p:grpSpPr>
          <a:xfrm>
            <a:off x="6397171" y="4337617"/>
            <a:ext cx="1567180" cy="702946"/>
            <a:chOff x="0" y="0"/>
            <a:chExt cx="1567180" cy="703022"/>
          </a:xfrm>
          <a:solidFill>
            <a:srgbClr val="0070C0"/>
          </a:solidFill>
        </p:grpSpPr>
        <p:sp>
          <p:nvSpPr>
            <p:cNvPr id="45" name="Cube 44">
              <a:extLst>
                <a:ext uri="{FF2B5EF4-FFF2-40B4-BE49-F238E27FC236}">
                  <a16:creationId xmlns:a16="http://schemas.microsoft.com/office/drawing/2014/main" id="{8CF37893-49E9-9E57-905F-BC6B1FD43C57}"/>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6" name="Flowchart: Magnetic Disk 45">
              <a:extLst>
                <a:ext uri="{FF2B5EF4-FFF2-40B4-BE49-F238E27FC236}">
                  <a16:creationId xmlns:a16="http://schemas.microsoft.com/office/drawing/2014/main" id="{D7C28967-1DC0-3D9C-A8D6-DCB4F2784BB5}"/>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7" name="Flowchart: Magnetic Disk 46">
              <a:extLst>
                <a:ext uri="{FF2B5EF4-FFF2-40B4-BE49-F238E27FC236}">
                  <a16:creationId xmlns:a16="http://schemas.microsoft.com/office/drawing/2014/main" id="{DD1CAD0A-3CFF-E7B4-7F8D-5ED88F8EF4D3}"/>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8" name="Flowchart: Magnetic Disk 47">
              <a:extLst>
                <a:ext uri="{FF2B5EF4-FFF2-40B4-BE49-F238E27FC236}">
                  <a16:creationId xmlns:a16="http://schemas.microsoft.com/office/drawing/2014/main" id="{681EABA7-BA34-59A0-CE28-4252B7637AD0}"/>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9" name="Flowchart: Magnetic Disk 48">
              <a:extLst>
                <a:ext uri="{FF2B5EF4-FFF2-40B4-BE49-F238E27FC236}">
                  <a16:creationId xmlns:a16="http://schemas.microsoft.com/office/drawing/2014/main" id="{C4981F54-D263-BA05-926B-48ADF1D96B79}"/>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0" name="Flowchart: Magnetic Disk 49">
              <a:extLst>
                <a:ext uri="{FF2B5EF4-FFF2-40B4-BE49-F238E27FC236}">
                  <a16:creationId xmlns:a16="http://schemas.microsoft.com/office/drawing/2014/main" id="{6A74AB6A-34F7-76B3-8988-669745FE9858}"/>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1" name="Flowchart: Magnetic Disk 50">
              <a:extLst>
                <a:ext uri="{FF2B5EF4-FFF2-40B4-BE49-F238E27FC236}">
                  <a16:creationId xmlns:a16="http://schemas.microsoft.com/office/drawing/2014/main" id="{BDCAABFD-6207-5037-7B7B-EB48F1DC70B3}"/>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2" name="Flowchart: Magnetic Disk 51">
              <a:extLst>
                <a:ext uri="{FF2B5EF4-FFF2-40B4-BE49-F238E27FC236}">
                  <a16:creationId xmlns:a16="http://schemas.microsoft.com/office/drawing/2014/main" id="{850488DB-DD49-EF21-A974-33651B85FA40}"/>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3" name="Flowchart: Magnetic Disk 52">
              <a:extLst>
                <a:ext uri="{FF2B5EF4-FFF2-40B4-BE49-F238E27FC236}">
                  <a16:creationId xmlns:a16="http://schemas.microsoft.com/office/drawing/2014/main" id="{9710301B-A922-B1AB-9289-CC110C125E48}"/>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Tree>
    <p:extLst>
      <p:ext uri="{BB962C8B-B14F-4D97-AF65-F5344CB8AC3E}">
        <p14:creationId xmlns:p14="http://schemas.microsoft.com/office/powerpoint/2010/main" val="29152014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Solving the Inequalities: </a:t>
            </a:r>
            <a:r>
              <a:rPr lang="en-GB" dirty="0"/>
              <a:t>2t+2c=8 </a:t>
            </a:r>
            <a:r>
              <a:rPr lang="en-US" dirty="0"/>
              <a:t>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For square bricks, 2t + 2c = 8</a:t>
            </a:r>
          </a:p>
          <a:p>
            <a:pPr marL="0" indent="0">
              <a:buNone/>
            </a:pPr>
            <a:r>
              <a:rPr lang="en-GB" dirty="0"/>
              <a:t>First, solve for c. If t = 0, what does c = ? Then solve for t when c=0</a:t>
            </a:r>
          </a:p>
          <a:p>
            <a:pPr marL="0" indent="0">
              <a:buNone/>
            </a:pPr>
            <a:r>
              <a:rPr lang="en-GB" dirty="0"/>
              <a:t> </a:t>
            </a:r>
          </a:p>
          <a:p>
            <a:pPr marL="0" indent="0">
              <a:buNone/>
            </a:pPr>
            <a:r>
              <a:rPr lang="en-GB" sz="2400" b="1" dirty="0">
                <a:solidFill>
                  <a:srgbClr val="93328E"/>
                </a:solidFill>
              </a:rPr>
              <a:t>2t	+	2c	=	8</a:t>
            </a:r>
          </a:p>
          <a:p>
            <a:pPr marL="0" indent="0">
              <a:buNone/>
            </a:pPr>
            <a:endParaRPr lang="en-GB" sz="1800" b="1" dirty="0">
              <a:solidFill>
                <a:srgbClr val="93328E"/>
              </a:solidFill>
            </a:endParaRPr>
          </a:p>
          <a:p>
            <a:pPr marL="0" indent="0">
              <a:buNone/>
            </a:pPr>
            <a:r>
              <a:rPr lang="en-GB" sz="2400" b="1" dirty="0">
                <a:solidFill>
                  <a:srgbClr val="93328E"/>
                </a:solidFill>
              </a:rPr>
              <a:t>0	+	2(?)	=	8</a:t>
            </a:r>
          </a:p>
          <a:p>
            <a:pPr marL="0" indent="0">
              <a:buNone/>
            </a:pPr>
            <a:endParaRPr lang="en-GB" sz="1800" b="1" dirty="0">
              <a:solidFill>
                <a:srgbClr val="93328E"/>
              </a:solidFill>
            </a:endParaRPr>
          </a:p>
          <a:p>
            <a:pPr marL="0" indent="0">
              <a:buNone/>
            </a:pPr>
            <a:r>
              <a:rPr lang="en-GB" sz="2400" b="1" dirty="0">
                <a:solidFill>
                  <a:srgbClr val="93328E"/>
                </a:solidFill>
              </a:rPr>
              <a:t>2(?)	+	0	=	8</a:t>
            </a:r>
          </a:p>
          <a:p>
            <a:endParaRPr lang="en-US" dirty="0"/>
          </a:p>
        </p:txBody>
      </p:sp>
      <p:grpSp>
        <p:nvGrpSpPr>
          <p:cNvPr id="4" name="Group 3">
            <a:extLst>
              <a:ext uri="{FF2B5EF4-FFF2-40B4-BE49-F238E27FC236}">
                <a16:creationId xmlns:a16="http://schemas.microsoft.com/office/drawing/2014/main" id="{BFC2D26E-F782-DCDC-A3E7-8A62E2C0E286}"/>
              </a:ext>
              <a:ext uri="{C183D7F6-B498-43B3-948B-1728B52AA6E4}">
                <adec:decorative xmlns:adec="http://schemas.microsoft.com/office/drawing/2017/decorative" val="1"/>
              </a:ext>
            </a:extLst>
          </p:cNvPr>
          <p:cNvGrpSpPr/>
          <p:nvPr/>
        </p:nvGrpSpPr>
        <p:grpSpPr>
          <a:xfrm>
            <a:off x="7121003" y="4337617"/>
            <a:ext cx="894080" cy="702945"/>
            <a:chOff x="29351" y="0"/>
            <a:chExt cx="894303" cy="703448"/>
          </a:xfrm>
          <a:solidFill>
            <a:srgbClr val="FF0000"/>
          </a:solidFill>
        </p:grpSpPr>
        <p:sp>
          <p:nvSpPr>
            <p:cNvPr id="5" name="Cube 4">
              <a:extLst>
                <a:ext uri="{FF2B5EF4-FFF2-40B4-BE49-F238E27FC236}">
                  <a16:creationId xmlns:a16="http://schemas.microsoft.com/office/drawing/2014/main" id="{51CE770E-6081-81A2-E0EC-709BC58EE0BC}"/>
                </a:ext>
              </a:extLst>
            </p:cNvPr>
            <p:cNvSpPr/>
            <p:nvPr/>
          </p:nvSpPr>
          <p:spPr>
            <a:xfrm>
              <a:off x="2935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 name="Flowchart: Magnetic Disk 5">
              <a:extLst>
                <a:ext uri="{FF2B5EF4-FFF2-40B4-BE49-F238E27FC236}">
                  <a16:creationId xmlns:a16="http://schemas.microsoft.com/office/drawing/2014/main" id="{D5AFD701-4066-ACE1-EF22-9E3D33C11374}"/>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 name="Flowchart: Magnetic Disk 6">
              <a:extLst>
                <a:ext uri="{FF2B5EF4-FFF2-40B4-BE49-F238E27FC236}">
                  <a16:creationId xmlns:a16="http://schemas.microsoft.com/office/drawing/2014/main" id="{FD00E7E8-81B5-AE09-740F-A470725E87E1}"/>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 name="Flowchart: Magnetic Disk 7">
              <a:extLst>
                <a:ext uri="{FF2B5EF4-FFF2-40B4-BE49-F238E27FC236}">
                  <a16:creationId xmlns:a16="http://schemas.microsoft.com/office/drawing/2014/main" id="{F25CF1EC-F3D9-02D8-E7AF-2B5A1637E51E}"/>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Flowchart: Magnetic Disk 8">
              <a:extLst>
                <a:ext uri="{FF2B5EF4-FFF2-40B4-BE49-F238E27FC236}">
                  <a16:creationId xmlns:a16="http://schemas.microsoft.com/office/drawing/2014/main" id="{548D6219-3A7A-B3BC-C2F0-C6A8DB5C9E2F}"/>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Tree>
    <p:extLst>
      <p:ext uri="{BB962C8B-B14F-4D97-AF65-F5344CB8AC3E}">
        <p14:creationId xmlns:p14="http://schemas.microsoft.com/office/powerpoint/2010/main" val="3878253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5DDB5A3-143A-3931-2E03-87BF5D6671D7}"/>
              </a:ext>
            </a:extLst>
          </p:cNvPr>
          <p:cNvSpPr>
            <a:spLocks noGrp="1"/>
          </p:cNvSpPr>
          <p:nvPr>
            <p:ph type="title"/>
          </p:nvPr>
        </p:nvSpPr>
        <p:spPr>
          <a:xfrm>
            <a:off x="838200" y="983456"/>
            <a:ext cx="10515600" cy="1325563"/>
          </a:xfrm>
        </p:spPr>
        <p:txBody>
          <a:bodyPr/>
          <a:lstStyle/>
          <a:p>
            <a:r>
              <a:rPr lang="en-US" dirty="0"/>
              <a:t>Solving the Inequalities: </a:t>
            </a:r>
            <a:r>
              <a:rPr lang="en-GB" dirty="0"/>
              <a:t>2t+2c=8 </a:t>
            </a:r>
            <a:r>
              <a:rPr lang="en-US" dirty="0"/>
              <a:t>	</a:t>
            </a:r>
          </a:p>
        </p:txBody>
      </p:sp>
      <p:sp>
        <p:nvSpPr>
          <p:cNvPr id="7" name="Content Placeholder 2">
            <a:extLst>
              <a:ext uri="{FF2B5EF4-FFF2-40B4-BE49-F238E27FC236}">
                <a16:creationId xmlns:a16="http://schemas.microsoft.com/office/drawing/2014/main" id="{A6303FED-4345-9820-33D7-EF9BB910944B}"/>
              </a:ext>
            </a:extLst>
          </p:cNvPr>
          <p:cNvSpPr>
            <a:spLocks noGrp="1"/>
          </p:cNvSpPr>
          <p:nvPr>
            <p:ph idx="1"/>
          </p:nvPr>
        </p:nvSpPr>
        <p:spPr>
          <a:xfrm>
            <a:off x="838200" y="2498271"/>
            <a:ext cx="10515600" cy="3678692"/>
          </a:xfrm>
        </p:spPr>
        <p:txBody>
          <a:bodyPr/>
          <a:lstStyle/>
          <a:p>
            <a:pPr marL="0" indent="0">
              <a:buNone/>
            </a:pPr>
            <a:r>
              <a:rPr lang="en-GB" dirty="0"/>
              <a:t>For square bricks, 2t + 2c = 8</a:t>
            </a:r>
          </a:p>
          <a:p>
            <a:pPr marL="0" indent="0">
              <a:buNone/>
            </a:pPr>
            <a:r>
              <a:rPr lang="en-GB" dirty="0"/>
              <a:t>First, solve for c. If t = 0, what does c = ? Then solve for t when c=0</a:t>
            </a:r>
          </a:p>
          <a:p>
            <a:pPr marL="0" indent="0">
              <a:buNone/>
            </a:pPr>
            <a:r>
              <a:rPr lang="en-GB" dirty="0"/>
              <a:t> </a:t>
            </a:r>
          </a:p>
          <a:p>
            <a:pPr marL="0" indent="0">
              <a:buNone/>
            </a:pPr>
            <a:r>
              <a:rPr lang="en-GB" sz="2400" b="1" dirty="0">
                <a:solidFill>
                  <a:srgbClr val="93328E"/>
                </a:solidFill>
              </a:rPr>
              <a:t>2t	+	2c	=	8</a:t>
            </a:r>
          </a:p>
          <a:p>
            <a:pPr marL="0" indent="0">
              <a:buNone/>
            </a:pPr>
            <a:endParaRPr lang="en-GB" sz="1800" b="1" dirty="0">
              <a:solidFill>
                <a:srgbClr val="93328E"/>
              </a:solidFill>
            </a:endParaRPr>
          </a:p>
          <a:p>
            <a:pPr marL="0" indent="0">
              <a:buNone/>
            </a:pPr>
            <a:r>
              <a:rPr lang="en-GB" sz="2400" b="1" dirty="0">
                <a:solidFill>
                  <a:srgbClr val="93328E"/>
                </a:solidFill>
              </a:rPr>
              <a:t>0	+	2(4)	=	8</a:t>
            </a:r>
          </a:p>
          <a:p>
            <a:pPr marL="0" indent="0">
              <a:buNone/>
            </a:pPr>
            <a:endParaRPr lang="en-GB" sz="1800" b="1" dirty="0">
              <a:solidFill>
                <a:srgbClr val="93328E"/>
              </a:solidFill>
            </a:endParaRPr>
          </a:p>
          <a:p>
            <a:pPr marL="0" indent="0">
              <a:buNone/>
            </a:pPr>
            <a:r>
              <a:rPr lang="en-GB" sz="2400" b="1" dirty="0">
                <a:solidFill>
                  <a:srgbClr val="93328E"/>
                </a:solidFill>
              </a:rPr>
              <a:t>2(4)	+	0	=	8</a:t>
            </a:r>
          </a:p>
          <a:p>
            <a:endParaRPr lang="en-US" dirty="0"/>
          </a:p>
        </p:txBody>
      </p:sp>
      <p:grpSp>
        <p:nvGrpSpPr>
          <p:cNvPr id="8" name="Group 7">
            <a:extLst>
              <a:ext uri="{FF2B5EF4-FFF2-40B4-BE49-F238E27FC236}">
                <a16:creationId xmlns:a16="http://schemas.microsoft.com/office/drawing/2014/main" id="{BD5CD789-BF76-B4B0-A0B9-EB516D34EE87}"/>
              </a:ext>
              <a:ext uri="{C183D7F6-B498-43B3-948B-1728B52AA6E4}">
                <adec:decorative xmlns:adec="http://schemas.microsoft.com/office/drawing/2017/decorative" val="1"/>
              </a:ext>
            </a:extLst>
          </p:cNvPr>
          <p:cNvGrpSpPr/>
          <p:nvPr/>
        </p:nvGrpSpPr>
        <p:grpSpPr>
          <a:xfrm>
            <a:off x="7121003" y="4337617"/>
            <a:ext cx="894080" cy="702945"/>
            <a:chOff x="29351" y="0"/>
            <a:chExt cx="894303" cy="703448"/>
          </a:xfrm>
          <a:solidFill>
            <a:srgbClr val="FF0000"/>
          </a:solidFill>
        </p:grpSpPr>
        <p:sp>
          <p:nvSpPr>
            <p:cNvPr id="9" name="Cube 8">
              <a:extLst>
                <a:ext uri="{FF2B5EF4-FFF2-40B4-BE49-F238E27FC236}">
                  <a16:creationId xmlns:a16="http://schemas.microsoft.com/office/drawing/2014/main" id="{45B423D9-3C57-213F-929E-828630F26BA2}"/>
                </a:ext>
              </a:extLst>
            </p:cNvPr>
            <p:cNvSpPr/>
            <p:nvPr/>
          </p:nvSpPr>
          <p:spPr>
            <a:xfrm>
              <a:off x="2935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 name="Flowchart: Magnetic Disk 9">
              <a:extLst>
                <a:ext uri="{FF2B5EF4-FFF2-40B4-BE49-F238E27FC236}">
                  <a16:creationId xmlns:a16="http://schemas.microsoft.com/office/drawing/2014/main" id="{37D2F0EF-D0C9-951B-7330-88CB64E06150}"/>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Flowchart: Magnetic Disk 10">
              <a:extLst>
                <a:ext uri="{FF2B5EF4-FFF2-40B4-BE49-F238E27FC236}">
                  <a16:creationId xmlns:a16="http://schemas.microsoft.com/office/drawing/2014/main" id="{B3FE2CCC-6F84-C0A6-1D8C-C87A05E78799}"/>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Flowchart: Magnetic Disk 11">
              <a:extLst>
                <a:ext uri="{FF2B5EF4-FFF2-40B4-BE49-F238E27FC236}">
                  <a16:creationId xmlns:a16="http://schemas.microsoft.com/office/drawing/2014/main" id="{51CACAE3-C7AA-A343-EC3E-7567E3B993B3}"/>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 name="Flowchart: Magnetic Disk 12">
              <a:extLst>
                <a:ext uri="{FF2B5EF4-FFF2-40B4-BE49-F238E27FC236}">
                  <a16:creationId xmlns:a16="http://schemas.microsoft.com/office/drawing/2014/main" id="{C362DCF3-2022-8E18-2D43-3F0C5E1779F6}"/>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Tree>
    <p:extLst>
      <p:ext uri="{BB962C8B-B14F-4D97-AF65-F5344CB8AC3E}">
        <p14:creationId xmlns:p14="http://schemas.microsoft.com/office/powerpoint/2010/main" val="31679606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Graphing the Equation: Question 7</a:t>
            </a:r>
            <a:r>
              <a:rPr lang="en-US" dirty="0"/>
              <a:t>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GB" dirty="0"/>
              <a:t>Q7: Plot the constraint inequalities on the same graph</a:t>
            </a:r>
          </a:p>
          <a:p>
            <a:endParaRPr lang="en-US" dirty="0"/>
          </a:p>
        </p:txBody>
      </p:sp>
      <p:grpSp>
        <p:nvGrpSpPr>
          <p:cNvPr id="4" name="Group 3" descr="Line chart showing both of the inequalities from the previous slide. The line for the rectangular bricks intersects the axes at (0,6) and (3,0). The line for the square bricks intersects the axes at (0,4) and (4,0). The lines intersect each other at (2,2). ">
            <a:extLst>
              <a:ext uri="{FF2B5EF4-FFF2-40B4-BE49-F238E27FC236}">
                <a16:creationId xmlns:a16="http://schemas.microsoft.com/office/drawing/2014/main" id="{861C2886-2050-CC08-DF74-6ECD19E160C3}"/>
              </a:ext>
            </a:extLst>
          </p:cNvPr>
          <p:cNvGrpSpPr/>
          <p:nvPr/>
        </p:nvGrpSpPr>
        <p:grpSpPr>
          <a:xfrm>
            <a:off x="2753985" y="3089068"/>
            <a:ext cx="5815248" cy="3599116"/>
            <a:chOff x="2753985" y="3089068"/>
            <a:chExt cx="5815248" cy="3599116"/>
          </a:xfrm>
          <a:noFill/>
        </p:grpSpPr>
        <p:graphicFrame>
          <p:nvGraphicFramePr>
            <p:cNvPr id="5" name="Chart 4" descr="Line chart showing both of the inequalities from the previous slide. The line for the rectangular bricks intersects the axes at (0,6) and (3,0). The line for the square bricks intersects the axes at (0,4) and (4,0). The lines intersect each other at (2,2). ">
              <a:extLst>
                <a:ext uri="{FF2B5EF4-FFF2-40B4-BE49-F238E27FC236}">
                  <a16:creationId xmlns:a16="http://schemas.microsoft.com/office/drawing/2014/main" id="{11AEC33D-5354-580B-91D1-571BED2AAADD}"/>
                </a:ext>
              </a:extLst>
            </p:cNvPr>
            <p:cNvGraphicFramePr/>
            <p:nvPr>
              <p:extLst>
                <p:ext uri="{D42A27DB-BD31-4B8C-83A1-F6EECF244321}">
                  <p14:modId xmlns:p14="http://schemas.microsoft.com/office/powerpoint/2010/main" val="3065091586"/>
                </p:ext>
              </p:extLst>
            </p:nvPr>
          </p:nvGraphicFramePr>
          <p:xfrm>
            <a:off x="2753985" y="3089068"/>
            <a:ext cx="5815248" cy="3599116"/>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60">
              <a:extLst>
                <a:ext uri="{FF2B5EF4-FFF2-40B4-BE49-F238E27FC236}">
                  <a16:creationId xmlns:a16="http://schemas.microsoft.com/office/drawing/2014/main" id="{554728DA-795B-4031-920B-17124529E64A}"/>
                </a:ext>
              </a:extLst>
            </p:cNvPr>
            <p:cNvSpPr txBox="1"/>
            <p:nvPr/>
          </p:nvSpPr>
          <p:spPr>
            <a:xfrm>
              <a:off x="4671124" y="4065146"/>
              <a:ext cx="990485" cy="272471"/>
            </a:xfrm>
            <a:prstGeom prst="rect">
              <a:avLst/>
            </a:prstGeom>
            <a:grp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r>
                <a:rPr lang="en-GB" sz="1400" dirty="0">
                  <a:latin typeface="Roboto" panose="02000000000000000000" pitchFamily="2" charset="0"/>
                  <a:ea typeface="Roboto" panose="02000000000000000000" pitchFamily="2" charset="0"/>
                  <a:cs typeface="Times New Roman" panose="02020603050405020304" pitchFamily="18" charset="0"/>
                </a:rPr>
                <a:t>2t + c ≤ 6</a:t>
              </a:r>
              <a:endParaRPr lang="en-GB" sz="1200" dirty="0">
                <a:latin typeface="Roboto" panose="02000000000000000000" pitchFamily="2" charset="0"/>
                <a:ea typeface="Roboto" panose="02000000000000000000" pitchFamily="2" charset="0"/>
                <a:cs typeface="Times New Roman" panose="02020603050405020304" pitchFamily="18" charset="0"/>
              </a:endParaRPr>
            </a:p>
          </p:txBody>
        </p:sp>
        <p:sp>
          <p:nvSpPr>
            <p:cNvPr id="7" name="Text Box 61">
              <a:extLst>
                <a:ext uri="{FF2B5EF4-FFF2-40B4-BE49-F238E27FC236}">
                  <a16:creationId xmlns:a16="http://schemas.microsoft.com/office/drawing/2014/main" id="{10BB7FE9-B779-A3F9-FB97-E36A4195521C}"/>
                </a:ext>
              </a:extLst>
            </p:cNvPr>
            <p:cNvSpPr txBox="1"/>
            <p:nvPr/>
          </p:nvSpPr>
          <p:spPr>
            <a:xfrm>
              <a:off x="7061447" y="5601937"/>
              <a:ext cx="1043329" cy="272607"/>
            </a:xfrm>
            <a:prstGeom prst="rect">
              <a:avLst/>
            </a:prstGeom>
            <a:grp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r>
                <a:rPr lang="en-GB" sz="1400" dirty="0">
                  <a:latin typeface="Roboto" panose="02000000000000000000" pitchFamily="2" charset="0"/>
                  <a:ea typeface="Roboto" panose="02000000000000000000" pitchFamily="2" charset="0"/>
                  <a:cs typeface="Times New Roman" panose="02020603050405020304" pitchFamily="18" charset="0"/>
                </a:rPr>
                <a:t>2t + 2c ≤ 8</a:t>
              </a:r>
              <a:endParaRPr lang="en-GB" sz="1200" dirty="0">
                <a:latin typeface="Roboto" panose="02000000000000000000" pitchFamily="2" charset="0"/>
                <a:ea typeface="Roboto" panose="02000000000000000000" pitchFamily="2" charset="0"/>
                <a:cs typeface="Times New Roman" panose="02020603050405020304" pitchFamily="18" charset="0"/>
              </a:endParaRPr>
            </a:p>
          </p:txBody>
        </p:sp>
      </p:grpSp>
    </p:spTree>
    <p:extLst>
      <p:ext uri="{BB962C8B-B14F-4D97-AF65-F5344CB8AC3E}">
        <p14:creationId xmlns:p14="http://schemas.microsoft.com/office/powerpoint/2010/main" val="129495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Graphing the Equation: Questions 8-10</a:t>
            </a:r>
            <a:endParaRPr lang="en-US" dirty="0"/>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Q8: Can you plot the points on the graph that represent the different combinations of tables and chairs that you worked out in Question 3?</a:t>
            </a:r>
          </a:p>
          <a:p>
            <a:endParaRPr lang="en-GB" dirty="0"/>
          </a:p>
          <a:p>
            <a:pPr marL="0" indent="0">
              <a:buNone/>
            </a:pPr>
            <a:r>
              <a:rPr lang="en-GB" dirty="0"/>
              <a:t>Q9: Could negative numbers form part of the solution?</a:t>
            </a:r>
          </a:p>
          <a:p>
            <a:endParaRPr lang="en-GB" dirty="0"/>
          </a:p>
          <a:p>
            <a:pPr marL="0" indent="0">
              <a:buNone/>
            </a:pPr>
            <a:r>
              <a:rPr lang="en-GB" dirty="0"/>
              <a:t>Q10: Write a report for the production manager of SWEDEBUILD. This should explain your recommendations to the company and how you came to those conclusions.</a:t>
            </a:r>
          </a:p>
          <a:p>
            <a:endParaRPr lang="en-US" dirty="0"/>
          </a:p>
        </p:txBody>
      </p:sp>
    </p:spTree>
    <p:extLst>
      <p:ext uri="{BB962C8B-B14F-4D97-AF65-F5344CB8AC3E}">
        <p14:creationId xmlns:p14="http://schemas.microsoft.com/office/powerpoint/2010/main" val="3055813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Graphing the Equation</a:t>
            </a:r>
            <a:r>
              <a:rPr lang="en-US" dirty="0"/>
              <a:t>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GB" dirty="0"/>
              <a:t>Purple area: feasible region</a:t>
            </a:r>
          </a:p>
          <a:p>
            <a:endParaRPr lang="en-US" dirty="0"/>
          </a:p>
        </p:txBody>
      </p:sp>
      <p:grpSp>
        <p:nvGrpSpPr>
          <p:cNvPr id="4" name="Group 3" descr="The same chart as previously described. The coordinates that represent possible furniture combinations have been marked, and the feasible region, where all possible solutions must lie, has been shaded in purple.">
            <a:extLst>
              <a:ext uri="{FF2B5EF4-FFF2-40B4-BE49-F238E27FC236}">
                <a16:creationId xmlns:a16="http://schemas.microsoft.com/office/drawing/2014/main" id="{C0A1CF24-D321-15D9-2045-849C7810EA14}"/>
              </a:ext>
            </a:extLst>
          </p:cNvPr>
          <p:cNvGrpSpPr/>
          <p:nvPr/>
        </p:nvGrpSpPr>
        <p:grpSpPr>
          <a:xfrm>
            <a:off x="2686514" y="2991534"/>
            <a:ext cx="5832000" cy="3672000"/>
            <a:chOff x="1790837" y="1746192"/>
            <a:chExt cx="5832000" cy="3672000"/>
          </a:xfrm>
        </p:grpSpPr>
        <p:graphicFrame>
          <p:nvGraphicFramePr>
            <p:cNvPr id="5" name="Chart 4">
              <a:extLst>
                <a:ext uri="{FF2B5EF4-FFF2-40B4-BE49-F238E27FC236}">
                  <a16:creationId xmlns:a16="http://schemas.microsoft.com/office/drawing/2014/main" id="{87C86A0E-67EC-6197-1631-F00B973954E8}"/>
                </a:ext>
              </a:extLst>
            </p:cNvPr>
            <p:cNvGraphicFramePr/>
            <p:nvPr>
              <p:extLst>
                <p:ext uri="{D42A27DB-BD31-4B8C-83A1-F6EECF244321}">
                  <p14:modId xmlns:p14="http://schemas.microsoft.com/office/powerpoint/2010/main" val="3984353818"/>
                </p:ext>
              </p:extLst>
            </p:nvPr>
          </p:nvGraphicFramePr>
          <p:xfrm>
            <a:off x="1790837" y="1746192"/>
            <a:ext cx="5832000" cy="3672000"/>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a:extLst>
                <a:ext uri="{FF2B5EF4-FFF2-40B4-BE49-F238E27FC236}">
                  <a16:creationId xmlns:a16="http://schemas.microsoft.com/office/drawing/2014/main" id="{99163965-0933-1DA8-FB5B-E42FD5364D5C}"/>
                </a:ext>
              </a:extLst>
            </p:cNvPr>
            <p:cNvGrpSpPr/>
            <p:nvPr/>
          </p:nvGrpSpPr>
          <p:grpSpPr>
            <a:xfrm>
              <a:off x="3340003" y="3514986"/>
              <a:ext cx="2088002" cy="1152000"/>
              <a:chOff x="3951345" y="3539154"/>
              <a:chExt cx="1286319" cy="1251630"/>
            </a:xfrm>
            <a:solidFill>
              <a:srgbClr val="93328E">
                <a:alpha val="50000"/>
              </a:srgbClr>
            </a:solidFill>
          </p:grpSpPr>
          <p:sp>
            <p:nvSpPr>
              <p:cNvPr id="10" name="Right Triangle 9">
                <a:extLst>
                  <a:ext uri="{FF2B5EF4-FFF2-40B4-BE49-F238E27FC236}">
                    <a16:creationId xmlns:a16="http://schemas.microsoft.com/office/drawing/2014/main" id="{84868D2F-699F-B0CB-6F18-4A9CF94C813A}"/>
                  </a:ext>
                </a:extLst>
              </p:cNvPr>
              <p:cNvSpPr/>
              <p:nvPr/>
            </p:nvSpPr>
            <p:spPr>
              <a:xfrm>
                <a:off x="3951346" y="3539154"/>
                <a:ext cx="857546" cy="63013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ight Triangle 10">
                <a:extLst>
                  <a:ext uri="{FF2B5EF4-FFF2-40B4-BE49-F238E27FC236}">
                    <a16:creationId xmlns:a16="http://schemas.microsoft.com/office/drawing/2014/main" id="{814114AF-FBEF-31A0-F4E1-ACB23D7456AE}"/>
                  </a:ext>
                </a:extLst>
              </p:cNvPr>
              <p:cNvSpPr/>
              <p:nvPr/>
            </p:nvSpPr>
            <p:spPr>
              <a:xfrm>
                <a:off x="4808892" y="4169285"/>
                <a:ext cx="428772" cy="6214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5B207464-AFFF-9736-9DCC-88C88F0FD02E}"/>
                  </a:ext>
                </a:extLst>
              </p:cNvPr>
              <p:cNvSpPr/>
              <p:nvPr/>
            </p:nvSpPr>
            <p:spPr>
              <a:xfrm>
                <a:off x="3951345" y="4169285"/>
                <a:ext cx="857546" cy="6214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a:extLst>
                <a:ext uri="{FF2B5EF4-FFF2-40B4-BE49-F238E27FC236}">
                  <a16:creationId xmlns:a16="http://schemas.microsoft.com/office/drawing/2014/main" id="{F81DB8DC-77D5-3543-A6B4-1330429D991F}"/>
                </a:ext>
              </a:extLst>
            </p:cNvPr>
            <p:cNvGrpSpPr/>
            <p:nvPr/>
          </p:nvGrpSpPr>
          <p:grpSpPr>
            <a:xfrm>
              <a:off x="3499394" y="2763780"/>
              <a:ext cx="3109821" cy="1699475"/>
              <a:chOff x="-622666" y="-180565"/>
              <a:chExt cx="3110621" cy="1699770"/>
            </a:xfrm>
            <a:noFill/>
          </p:grpSpPr>
          <p:sp>
            <p:nvSpPr>
              <p:cNvPr id="8" name="Text Box 60">
                <a:extLst>
                  <a:ext uri="{FF2B5EF4-FFF2-40B4-BE49-F238E27FC236}">
                    <a16:creationId xmlns:a16="http://schemas.microsoft.com/office/drawing/2014/main" id="{641F1F3E-58F4-5B47-5F7E-7526877BB7CE}"/>
                  </a:ext>
                </a:extLst>
              </p:cNvPr>
              <p:cNvSpPr txBox="1"/>
              <p:nvPr/>
            </p:nvSpPr>
            <p:spPr>
              <a:xfrm>
                <a:off x="-622666" y="-180565"/>
                <a:ext cx="914400" cy="295275"/>
              </a:xfrm>
              <a:prstGeom prst="rect">
                <a:avLst/>
              </a:prstGeom>
              <a:grp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r>
                  <a:rPr lang="en-GB" sz="1200" dirty="0">
                    <a:latin typeface="Roboto" panose="02000000000000000000" pitchFamily="2" charset="0"/>
                    <a:ea typeface="Roboto" panose="02000000000000000000" pitchFamily="2" charset="0"/>
                    <a:cs typeface="Times New Roman" panose="02020603050405020304" pitchFamily="18" charset="0"/>
                  </a:rPr>
                  <a:t>2t + c ≤ 6</a:t>
                </a:r>
                <a:endParaRPr lang="en-GB" sz="1100" dirty="0">
                  <a:latin typeface="Roboto" panose="02000000000000000000" pitchFamily="2" charset="0"/>
                  <a:ea typeface="Roboto" panose="02000000000000000000" pitchFamily="2" charset="0"/>
                  <a:cs typeface="Times New Roman" panose="02020603050405020304" pitchFamily="18" charset="0"/>
                </a:endParaRPr>
              </a:p>
            </p:txBody>
          </p:sp>
          <p:sp>
            <p:nvSpPr>
              <p:cNvPr id="9" name="Text Box 61">
                <a:extLst>
                  <a:ext uri="{FF2B5EF4-FFF2-40B4-BE49-F238E27FC236}">
                    <a16:creationId xmlns:a16="http://schemas.microsoft.com/office/drawing/2014/main" id="{29475587-8B5F-FA60-F14A-2FFE1DF95963}"/>
                  </a:ext>
                </a:extLst>
              </p:cNvPr>
              <p:cNvSpPr txBox="1"/>
              <p:nvPr/>
            </p:nvSpPr>
            <p:spPr>
              <a:xfrm>
                <a:off x="1517284" y="1223783"/>
                <a:ext cx="970671" cy="295422"/>
              </a:xfrm>
              <a:prstGeom prst="rect">
                <a:avLst/>
              </a:prstGeom>
              <a:grp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r>
                  <a:rPr lang="en-GB" sz="1200" dirty="0">
                    <a:latin typeface="Roboto" panose="02000000000000000000" pitchFamily="2" charset="0"/>
                    <a:ea typeface="Roboto" panose="02000000000000000000" pitchFamily="2" charset="0"/>
                    <a:cs typeface="Times New Roman" panose="02020603050405020304" pitchFamily="18" charset="0"/>
                  </a:rPr>
                  <a:t>2t + 2c ≤ 8</a:t>
                </a:r>
                <a:endParaRPr lang="en-GB" sz="1100" dirty="0">
                  <a:latin typeface="Roboto" panose="02000000000000000000" pitchFamily="2" charset="0"/>
                  <a:ea typeface="Roboto" panose="02000000000000000000" pitchFamily="2" charset="0"/>
                  <a:cs typeface="Times New Roman" panose="02020603050405020304" pitchFamily="18" charset="0"/>
                </a:endParaRPr>
              </a:p>
            </p:txBody>
          </p:sp>
        </p:grpSp>
      </p:grpSp>
    </p:spTree>
    <p:extLst>
      <p:ext uri="{BB962C8B-B14F-4D97-AF65-F5344CB8AC3E}">
        <p14:creationId xmlns:p14="http://schemas.microsoft.com/office/powerpoint/2010/main" val="28034644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Linear Programming</a:t>
            </a:r>
            <a:r>
              <a:rPr lang="en-US" dirty="0"/>
              <a:t>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This type of maths is called </a:t>
            </a:r>
            <a:r>
              <a:rPr lang="en-GB" dirty="0">
                <a:solidFill>
                  <a:srgbClr val="773580"/>
                </a:solidFill>
              </a:rPr>
              <a:t>linear programming.</a:t>
            </a:r>
          </a:p>
          <a:p>
            <a:endParaRPr lang="en-GB" dirty="0"/>
          </a:p>
          <a:p>
            <a:pPr marL="0" indent="0">
              <a:buNone/>
            </a:pPr>
            <a:r>
              <a:rPr lang="en-GB" dirty="0"/>
              <a:t>Linear programming is concerned with finding the best solution (e.g. increase profit, reduce costs) from a set of constraints.</a:t>
            </a:r>
          </a:p>
          <a:p>
            <a:endParaRPr lang="en-US" dirty="0"/>
          </a:p>
        </p:txBody>
      </p:sp>
    </p:spTree>
    <p:extLst>
      <p:ext uri="{BB962C8B-B14F-4D97-AF65-F5344CB8AC3E}">
        <p14:creationId xmlns:p14="http://schemas.microsoft.com/office/powerpoint/2010/main" val="283218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Introduction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US" dirty="0"/>
              <a:t>SWEDEBUILD would like to launch a new range of dining furniture that will include some tables and chairs. </a:t>
            </a:r>
          </a:p>
          <a:p>
            <a:endParaRPr lang="en-US" dirty="0"/>
          </a:p>
          <a:p>
            <a:r>
              <a:rPr lang="en-US" dirty="0"/>
              <a:t>Can you help the production manager find out how many tables and chairs should be made in order to earn the greatest profit?</a:t>
            </a:r>
          </a:p>
        </p:txBody>
      </p:sp>
      <p:pic>
        <p:nvPicPr>
          <p:cNvPr id="4" name="Picture 3" descr="A black circular table surrounded by four black chairs. They are all made of plastic.">
            <a:extLst>
              <a:ext uri="{FF2B5EF4-FFF2-40B4-BE49-F238E27FC236}">
                <a16:creationId xmlns:a16="http://schemas.microsoft.com/office/drawing/2014/main" id="{C784C66D-69FC-3ECF-07F0-9E6C1434DB44}"/>
              </a:ext>
            </a:extLst>
          </p:cNvPr>
          <p:cNvPicPr/>
          <p:nvPr/>
        </p:nvPicPr>
        <p:blipFill>
          <a:blip r:embed="rId3" cstate="print"/>
          <a:srcRect/>
          <a:stretch>
            <a:fillRect/>
          </a:stretch>
        </p:blipFill>
        <p:spPr bwMode="auto">
          <a:xfrm>
            <a:off x="7095672" y="4337617"/>
            <a:ext cx="3619500" cy="1651248"/>
          </a:xfrm>
          <a:prstGeom prst="rect">
            <a:avLst/>
          </a:prstGeom>
          <a:noFill/>
          <a:ln w="9525">
            <a:noFill/>
            <a:miter lim="800000"/>
            <a:headEnd/>
            <a:tailEnd/>
          </a:ln>
        </p:spPr>
      </p:pic>
    </p:spTree>
    <p:extLst>
      <p:ext uri="{BB962C8B-B14F-4D97-AF65-F5344CB8AC3E}">
        <p14:creationId xmlns:p14="http://schemas.microsoft.com/office/powerpoint/2010/main" val="13952262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Linear Programming: Examples</a:t>
            </a:r>
            <a:endParaRPr lang="en-US" dirty="0"/>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Linear programming can also be used to help provide low cost, healthy food packages to people in need. </a:t>
            </a:r>
          </a:p>
          <a:p>
            <a:endParaRPr lang="en-GB" dirty="0"/>
          </a:p>
          <a:p>
            <a:pPr marL="0" indent="0">
              <a:buNone/>
            </a:pPr>
            <a:r>
              <a:rPr lang="en-GB" dirty="0"/>
              <a:t>What might the constraints be in this case?</a:t>
            </a:r>
          </a:p>
          <a:p>
            <a:endParaRPr lang="en-GB" dirty="0"/>
          </a:p>
          <a:p>
            <a:pPr marL="0" indent="0">
              <a:buNone/>
            </a:pPr>
            <a:r>
              <a:rPr lang="en-GB" dirty="0"/>
              <a:t>Linear programming is used extensively in operational research.</a:t>
            </a:r>
          </a:p>
          <a:p>
            <a:endParaRPr lang="en-US" dirty="0"/>
          </a:p>
        </p:txBody>
      </p:sp>
    </p:spTree>
    <p:extLst>
      <p:ext uri="{BB962C8B-B14F-4D97-AF65-F5344CB8AC3E}">
        <p14:creationId xmlns:p14="http://schemas.microsoft.com/office/powerpoint/2010/main" val="854627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Operational Research</a:t>
            </a:r>
            <a:r>
              <a:rPr lang="en-US" dirty="0"/>
              <a:t>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Operational research (OR) is the application of mathematical methods and advanced analysis to improve decision-making</a:t>
            </a:r>
          </a:p>
          <a:p>
            <a:endParaRPr lang="en-GB" dirty="0"/>
          </a:p>
          <a:p>
            <a:pPr marL="0" indent="0">
              <a:buNone/>
            </a:pPr>
            <a:r>
              <a:rPr lang="en-GB" dirty="0"/>
              <a:t>Or:</a:t>
            </a:r>
          </a:p>
          <a:p>
            <a:endParaRPr lang="en-GB" dirty="0"/>
          </a:p>
          <a:p>
            <a:pPr marL="0" indent="0">
              <a:buNone/>
            </a:pPr>
            <a:r>
              <a:rPr lang="en-GB" dirty="0"/>
              <a:t>‘The science of better decision-making’</a:t>
            </a:r>
          </a:p>
          <a:p>
            <a:endParaRPr lang="en-US" dirty="0"/>
          </a:p>
        </p:txBody>
      </p:sp>
      <p:pic>
        <p:nvPicPr>
          <p:cNvPr id="4" name="Picture 3" descr="Image of a Black woman solving complicated equations on a whiteboard.">
            <a:extLst>
              <a:ext uri="{FF2B5EF4-FFF2-40B4-BE49-F238E27FC236}">
                <a16:creationId xmlns:a16="http://schemas.microsoft.com/office/drawing/2014/main" id="{49694532-09F7-CE91-9BDB-6F3D41AC8F8C}"/>
              </a:ext>
              <a:ext uri="{C183D7F6-B498-43B3-948B-1728B52AA6E4}">
                <adec:decorative xmlns:adec="http://schemas.microsoft.com/office/drawing/2017/decorative" val="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2930" y="3736772"/>
            <a:ext cx="3467098" cy="2311398"/>
          </a:xfrm>
          <a:prstGeom prst="rect">
            <a:avLst/>
          </a:prstGeom>
        </p:spPr>
      </p:pic>
    </p:spTree>
    <p:extLst>
      <p:ext uri="{BB962C8B-B14F-4D97-AF65-F5344CB8AC3E}">
        <p14:creationId xmlns:p14="http://schemas.microsoft.com/office/powerpoint/2010/main" val="26340239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OR in detail: Supermarkets</a:t>
            </a:r>
            <a:r>
              <a:rPr lang="en-US" dirty="0"/>
              <a:t>	</a:t>
            </a:r>
          </a:p>
        </p:txBody>
      </p:sp>
      <p:sp>
        <p:nvSpPr>
          <p:cNvPr id="4" name="Content Placeholder 3">
            <a:extLst>
              <a:ext uri="{FF2B5EF4-FFF2-40B4-BE49-F238E27FC236}">
                <a16:creationId xmlns:a16="http://schemas.microsoft.com/office/drawing/2014/main" id="{D0166708-5C58-ACC8-E9C7-3676964A3D3F}"/>
              </a:ext>
            </a:extLst>
          </p:cNvPr>
          <p:cNvSpPr>
            <a:spLocks noGrp="1"/>
          </p:cNvSpPr>
          <p:nvPr>
            <p:ph sz="half" idx="1"/>
          </p:nvPr>
        </p:nvSpPr>
        <p:spPr/>
        <p:txBody>
          <a:bodyPr/>
          <a:lstStyle/>
          <a:p>
            <a:pPr marL="0" indent="0">
              <a:buNone/>
            </a:pPr>
            <a:r>
              <a:rPr lang="en-GB" dirty="0"/>
              <a:t>Understanding people’s buying patterns</a:t>
            </a:r>
          </a:p>
          <a:p>
            <a:endParaRPr lang="en-GB" dirty="0"/>
          </a:p>
          <a:p>
            <a:pPr marL="0" indent="0">
              <a:buNone/>
            </a:pPr>
            <a:r>
              <a:rPr lang="en-GB" dirty="0"/>
              <a:t>Determining the number of staff needed on checkout and when</a:t>
            </a:r>
          </a:p>
          <a:p>
            <a:endParaRPr lang="en-GB" dirty="0"/>
          </a:p>
          <a:p>
            <a:pPr marL="0" indent="0">
              <a:buNone/>
            </a:pPr>
            <a:r>
              <a:rPr lang="en-GB" dirty="0"/>
              <a:t>Calculating order quantities and delivery times</a:t>
            </a:r>
          </a:p>
          <a:p>
            <a:endParaRPr lang="en-GB" dirty="0"/>
          </a:p>
        </p:txBody>
      </p:sp>
      <p:pic>
        <p:nvPicPr>
          <p:cNvPr id="6" name="Picture 5" descr="Image of a white man and woman shopping in a supermarket.">
            <a:extLst>
              <a:ext uri="{FF2B5EF4-FFF2-40B4-BE49-F238E27FC236}">
                <a16:creationId xmlns:a16="http://schemas.microsoft.com/office/drawing/2014/main" id="{9B7AE2C3-A88D-1CAC-5D6E-738735D783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2202" y="2340404"/>
            <a:ext cx="3953829" cy="2565229"/>
          </a:xfrm>
          <a:prstGeom prst="rect">
            <a:avLst/>
          </a:prstGeom>
        </p:spPr>
      </p:pic>
    </p:spTree>
    <p:extLst>
      <p:ext uri="{BB962C8B-B14F-4D97-AF65-F5344CB8AC3E}">
        <p14:creationId xmlns:p14="http://schemas.microsoft.com/office/powerpoint/2010/main" val="1845231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OR in detail: Airlines</a:t>
            </a:r>
            <a:r>
              <a:rPr lang="en-US" dirty="0"/>
              <a:t>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a:xfrm>
            <a:off x="5105400" y="2498271"/>
            <a:ext cx="6248400" cy="3678692"/>
          </a:xfrm>
        </p:spPr>
        <p:txBody>
          <a:bodyPr/>
          <a:lstStyle/>
          <a:p>
            <a:pPr marL="0" indent="0">
              <a:buNone/>
            </a:pPr>
            <a:r>
              <a:rPr lang="en-GB" dirty="0"/>
              <a:t>Forecasting where people want to go and when</a:t>
            </a:r>
          </a:p>
          <a:p>
            <a:endParaRPr lang="en-GB" dirty="0"/>
          </a:p>
          <a:p>
            <a:pPr marL="0" indent="0">
              <a:buNone/>
            </a:pPr>
            <a:r>
              <a:rPr lang="en-GB" dirty="0"/>
              <a:t>Setting the ticket prices</a:t>
            </a:r>
          </a:p>
          <a:p>
            <a:endParaRPr lang="en-GB" dirty="0"/>
          </a:p>
          <a:p>
            <a:pPr marL="0" indent="0">
              <a:buNone/>
            </a:pPr>
            <a:r>
              <a:rPr lang="en-GB" dirty="0"/>
              <a:t>Simulating boarding the plane</a:t>
            </a:r>
          </a:p>
          <a:p>
            <a:endParaRPr lang="en-US" dirty="0"/>
          </a:p>
        </p:txBody>
      </p:sp>
      <p:pic>
        <p:nvPicPr>
          <p:cNvPr id="4" name="Picture 3" descr="Two people facing away from the camera. They are sitting in deckchairs on a beach and holding hands.">
            <a:extLst>
              <a:ext uri="{FF2B5EF4-FFF2-40B4-BE49-F238E27FC236}">
                <a16:creationId xmlns:a16="http://schemas.microsoft.com/office/drawing/2014/main" id="{049FD137-CC15-04AF-E517-F15649046A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2416443"/>
            <a:ext cx="3917830" cy="2611621"/>
          </a:xfrm>
          <a:prstGeom prst="rect">
            <a:avLst/>
          </a:prstGeom>
        </p:spPr>
      </p:pic>
    </p:spTree>
    <p:extLst>
      <p:ext uri="{BB962C8B-B14F-4D97-AF65-F5344CB8AC3E}">
        <p14:creationId xmlns:p14="http://schemas.microsoft.com/office/powerpoint/2010/main" val="39173015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a:t>OR in detail: Healthcare</a:t>
            </a:r>
            <a:endParaRPr lang="en-US" dirty="0"/>
          </a:p>
        </p:txBody>
      </p:sp>
      <p:sp>
        <p:nvSpPr>
          <p:cNvPr id="4" name="Content Placeholder 3">
            <a:extLst>
              <a:ext uri="{FF2B5EF4-FFF2-40B4-BE49-F238E27FC236}">
                <a16:creationId xmlns:a16="http://schemas.microsoft.com/office/drawing/2014/main" id="{2500BF90-B03D-4C64-02AB-24F95C9274D2}"/>
              </a:ext>
            </a:extLst>
          </p:cNvPr>
          <p:cNvSpPr>
            <a:spLocks noGrp="1"/>
          </p:cNvSpPr>
          <p:nvPr>
            <p:ph sz="half" idx="1"/>
          </p:nvPr>
        </p:nvSpPr>
        <p:spPr/>
        <p:txBody>
          <a:bodyPr/>
          <a:lstStyle/>
          <a:p>
            <a:pPr marL="0" indent="0">
              <a:buNone/>
            </a:pPr>
            <a:r>
              <a:rPr lang="en-GB"/>
              <a:t>Moving people through waiting lists as quickly as possible</a:t>
            </a:r>
          </a:p>
          <a:p>
            <a:endParaRPr lang="en-GB"/>
          </a:p>
          <a:p>
            <a:pPr marL="0" indent="0">
              <a:buNone/>
            </a:pPr>
            <a:r>
              <a:rPr lang="en-GB"/>
              <a:t>Using hospital resources as efficiently as possible</a:t>
            </a:r>
          </a:p>
          <a:p>
            <a:endParaRPr lang="en-GB"/>
          </a:p>
          <a:p>
            <a:pPr marL="0" indent="0">
              <a:buNone/>
            </a:pPr>
            <a:r>
              <a:rPr lang="en-GB"/>
              <a:t>Increasing the number of transplant operations</a:t>
            </a:r>
          </a:p>
          <a:p>
            <a:endParaRPr lang="en-GB" dirty="0"/>
          </a:p>
        </p:txBody>
      </p:sp>
      <p:pic>
        <p:nvPicPr>
          <p:cNvPr id="6" name="Picture 5" descr="A medical monitor displays someone's vital signs. Indistinct surgeons can be seen in the background.">
            <a:extLst>
              <a:ext uri="{FF2B5EF4-FFF2-40B4-BE49-F238E27FC236}">
                <a16:creationId xmlns:a16="http://schemas.microsoft.com/office/drawing/2014/main" id="{867EDCBF-6DD5-643B-E214-A4BA0DB99F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7979" y="2121542"/>
            <a:ext cx="4606506" cy="3071004"/>
          </a:xfrm>
          <a:prstGeom prst="rect">
            <a:avLst/>
          </a:prstGeom>
        </p:spPr>
      </p:pic>
    </p:spTree>
    <p:extLst>
      <p:ext uri="{BB962C8B-B14F-4D97-AF65-F5344CB8AC3E}">
        <p14:creationId xmlns:p14="http://schemas.microsoft.com/office/powerpoint/2010/main" val="133049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When is OR used?</a:t>
            </a:r>
            <a:endParaRPr lang="en-US" dirty="0"/>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When a decision is </a:t>
            </a:r>
            <a:r>
              <a:rPr lang="en-GB" dirty="0">
                <a:solidFill>
                  <a:srgbClr val="773580"/>
                </a:solidFill>
              </a:rPr>
              <a:t>complex</a:t>
            </a:r>
            <a:r>
              <a:rPr lang="en-GB" dirty="0"/>
              <a:t> or it’s </a:t>
            </a:r>
            <a:r>
              <a:rPr lang="en-GB" dirty="0">
                <a:solidFill>
                  <a:srgbClr val="773580"/>
                </a:solidFill>
              </a:rPr>
              <a:t>unclear</a:t>
            </a:r>
            <a:r>
              <a:rPr lang="en-GB" dirty="0"/>
              <a:t> what the main problem is</a:t>
            </a:r>
          </a:p>
          <a:p>
            <a:endParaRPr lang="en-GB" dirty="0"/>
          </a:p>
          <a:p>
            <a:pPr marL="0" indent="0">
              <a:buNone/>
            </a:pPr>
            <a:r>
              <a:rPr lang="en-GB" dirty="0"/>
              <a:t>When you </a:t>
            </a:r>
            <a:r>
              <a:rPr lang="en-GB" dirty="0">
                <a:solidFill>
                  <a:srgbClr val="773580"/>
                </a:solidFill>
              </a:rPr>
              <a:t>don’t know </a:t>
            </a:r>
            <a:r>
              <a:rPr lang="en-GB" dirty="0"/>
              <a:t>how well things are working or </a:t>
            </a:r>
            <a:r>
              <a:rPr lang="en-GB" dirty="0">
                <a:solidFill>
                  <a:srgbClr val="773580"/>
                </a:solidFill>
              </a:rPr>
              <a:t>think they could work better</a:t>
            </a:r>
          </a:p>
          <a:p>
            <a:endParaRPr lang="en-US" dirty="0"/>
          </a:p>
        </p:txBody>
      </p:sp>
    </p:spTree>
    <p:extLst>
      <p:ext uri="{BB962C8B-B14F-4D97-AF65-F5344CB8AC3E}">
        <p14:creationId xmlns:p14="http://schemas.microsoft.com/office/powerpoint/2010/main" val="29689254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What OR techniques are used?</a:t>
            </a:r>
            <a:endParaRPr lang="en-US" dirty="0"/>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solidFill>
                  <a:srgbClr val="773580"/>
                </a:solidFill>
              </a:rPr>
              <a:t>Simulation</a:t>
            </a:r>
            <a:r>
              <a:rPr lang="en-GB" dirty="0"/>
              <a:t> is used to try different solutions and answers the “What if…?” question. </a:t>
            </a:r>
          </a:p>
          <a:p>
            <a:endParaRPr lang="en-GB" dirty="0"/>
          </a:p>
          <a:p>
            <a:pPr marL="0" indent="0">
              <a:buNone/>
            </a:pPr>
            <a:r>
              <a:rPr lang="en-GB" dirty="0">
                <a:solidFill>
                  <a:srgbClr val="773580"/>
                </a:solidFill>
              </a:rPr>
              <a:t>Optimisation</a:t>
            </a:r>
            <a:r>
              <a:rPr lang="en-GB" dirty="0"/>
              <a:t> uses problem solving to achieve the best outcome.</a:t>
            </a:r>
          </a:p>
          <a:p>
            <a:endParaRPr lang="en-US" dirty="0"/>
          </a:p>
        </p:txBody>
      </p:sp>
    </p:spTree>
    <p:extLst>
      <p:ext uri="{BB962C8B-B14F-4D97-AF65-F5344CB8AC3E}">
        <p14:creationId xmlns:p14="http://schemas.microsoft.com/office/powerpoint/2010/main" val="35367334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a:xfrm>
            <a:off x="838200" y="866261"/>
            <a:ext cx="10515600" cy="1325563"/>
          </a:xfrm>
        </p:spPr>
        <p:txBody>
          <a:bodyPr/>
          <a:lstStyle/>
          <a:p>
            <a:r>
              <a:rPr lang="en-GB" dirty="0"/>
              <a:t>Where can OR take you?</a:t>
            </a:r>
            <a:endParaRPr lang="en-US" dirty="0"/>
          </a:p>
        </p:txBody>
      </p:sp>
      <p:grpSp>
        <p:nvGrpSpPr>
          <p:cNvPr id="4" name="Group 3" descr="Logos of big OR employers. BT, dstl, movement strategies, amey, NATS, the ONS, RBS, AstraZeneca, Jaguar Landrover, BA, ASDA, ocado, TUI, Unilever, IBM, Admiral, Ford, BAE Systems, KPMG, FICO, Tesco, the NHS, the Government OR Service and EDF energy are listed.">
            <a:extLst>
              <a:ext uri="{FF2B5EF4-FFF2-40B4-BE49-F238E27FC236}">
                <a16:creationId xmlns:a16="http://schemas.microsoft.com/office/drawing/2014/main" id="{A7EF553C-5EF9-E02A-CDCD-DECA67DCA624}"/>
              </a:ext>
            </a:extLst>
          </p:cNvPr>
          <p:cNvGrpSpPr/>
          <p:nvPr/>
        </p:nvGrpSpPr>
        <p:grpSpPr>
          <a:xfrm>
            <a:off x="190297" y="2153381"/>
            <a:ext cx="12001703" cy="4791202"/>
            <a:chOff x="202901" y="1483582"/>
            <a:chExt cx="12001703" cy="4791202"/>
          </a:xfrm>
        </p:grpSpPr>
        <p:pic>
          <p:nvPicPr>
            <p:cNvPr id="5" name="Picture 50" descr="Image result for amey consulting logo">
              <a:extLst>
                <a:ext uri="{FF2B5EF4-FFF2-40B4-BE49-F238E27FC236}">
                  <a16:creationId xmlns:a16="http://schemas.microsoft.com/office/drawing/2014/main" id="{49AFA3D1-9727-4846-940D-6E4EF048958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76" t="18858" r="9881" b="34463"/>
            <a:stretch/>
          </p:blipFill>
          <p:spPr bwMode="auto">
            <a:xfrm>
              <a:off x="232429" y="3423738"/>
              <a:ext cx="1861376" cy="10827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Image result for tesco logo">
              <a:extLst>
                <a:ext uri="{FF2B5EF4-FFF2-40B4-BE49-F238E27FC236}">
                  <a16:creationId xmlns:a16="http://schemas.microsoft.com/office/drawing/2014/main" id="{DFDEB3F8-4024-0421-4CF3-FF5DEE7EDC7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236" b="28036"/>
            <a:stretch/>
          </p:blipFill>
          <p:spPr bwMode="auto">
            <a:xfrm>
              <a:off x="10059271" y="1490165"/>
              <a:ext cx="1857375" cy="79363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4" descr="Image result for british airways logo">
              <a:extLst>
                <a:ext uri="{FF2B5EF4-FFF2-40B4-BE49-F238E27FC236}">
                  <a16:creationId xmlns:a16="http://schemas.microsoft.com/office/drawing/2014/main" id="{0E366627-1399-4EF9-F52D-FC5536F88E3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22538" y="5245284"/>
              <a:ext cx="4082066" cy="10295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2" descr="Image result for movement strategies">
              <a:extLst>
                <a:ext uri="{FF2B5EF4-FFF2-40B4-BE49-F238E27FC236}">
                  <a16:creationId xmlns:a16="http://schemas.microsoft.com/office/drawing/2014/main" id="{5168C3F3-80B9-B6C9-841C-C73AF62D11D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2629" b="33492"/>
            <a:stretch/>
          </p:blipFill>
          <p:spPr bwMode="auto">
            <a:xfrm>
              <a:off x="2116437" y="1483582"/>
              <a:ext cx="2552792" cy="86487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4" descr="Image result for nats logo">
              <a:extLst>
                <a:ext uri="{FF2B5EF4-FFF2-40B4-BE49-F238E27FC236}">
                  <a16:creationId xmlns:a16="http://schemas.microsoft.com/office/drawing/2014/main" id="{1C3FBE45-DA3F-701B-0554-2B263BEE899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617" r="7163" b="27669"/>
            <a:stretch/>
          </p:blipFill>
          <p:spPr bwMode="auto">
            <a:xfrm>
              <a:off x="242929" y="4502735"/>
              <a:ext cx="2478695" cy="6770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6" descr="Image result for dstl">
              <a:extLst>
                <a:ext uri="{FF2B5EF4-FFF2-40B4-BE49-F238E27FC236}">
                  <a16:creationId xmlns:a16="http://schemas.microsoft.com/office/drawing/2014/main" id="{44DF9401-C529-8D34-A0A4-42EF787784F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4066" y="2561211"/>
              <a:ext cx="1758101" cy="8189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2" descr="Image result for bt logo">
              <a:extLst>
                <a:ext uri="{FF2B5EF4-FFF2-40B4-BE49-F238E27FC236}">
                  <a16:creationId xmlns:a16="http://schemas.microsoft.com/office/drawing/2014/main" id="{3991A859-C18B-5AA1-FAE7-4B865515315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2429" y="1483582"/>
              <a:ext cx="1849172" cy="10343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0" descr="Image result for bae systems logo">
              <a:extLst>
                <a:ext uri="{FF2B5EF4-FFF2-40B4-BE49-F238E27FC236}">
                  <a16:creationId xmlns:a16="http://schemas.microsoft.com/office/drawing/2014/main" id="{6C265478-6628-1E2E-CD51-353DF2E8E1B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54137" y="2362127"/>
              <a:ext cx="2495274" cy="72778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4" descr="Image result for ons logo">
              <a:extLst>
                <a:ext uri="{FF2B5EF4-FFF2-40B4-BE49-F238E27FC236}">
                  <a16:creationId xmlns:a16="http://schemas.microsoft.com/office/drawing/2014/main" id="{A8F1E84F-CB69-469A-EEFC-A180C5E7B3B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2901" y="5181745"/>
              <a:ext cx="3236303" cy="88496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6" descr="Image result for asda logo">
              <a:extLst>
                <a:ext uri="{FF2B5EF4-FFF2-40B4-BE49-F238E27FC236}">
                  <a16:creationId xmlns:a16="http://schemas.microsoft.com/office/drawing/2014/main" id="{5DFD60F1-3A34-D02F-99B1-8143427C8EED}"/>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764835" y="4711954"/>
              <a:ext cx="2232758" cy="71520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92" descr="Image result for gain theory logo">
              <a:extLst>
                <a:ext uri="{FF2B5EF4-FFF2-40B4-BE49-F238E27FC236}">
                  <a16:creationId xmlns:a16="http://schemas.microsoft.com/office/drawing/2014/main" id="{26BF1EE8-6A03-60BE-7AD7-5F1ECD76212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382654" y="2290540"/>
              <a:ext cx="1496256" cy="79952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8" descr="Image result for the information lab logo">
              <a:extLst>
                <a:ext uri="{FF2B5EF4-FFF2-40B4-BE49-F238E27FC236}">
                  <a16:creationId xmlns:a16="http://schemas.microsoft.com/office/drawing/2014/main" id="{F230C12B-D155-7624-C310-E098A366457B}"/>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437851" y="3864333"/>
              <a:ext cx="2521720" cy="8791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Astrazeneca Logos">
              <a:extLst>
                <a:ext uri="{FF2B5EF4-FFF2-40B4-BE49-F238E27FC236}">
                  <a16:creationId xmlns:a16="http://schemas.microsoft.com/office/drawing/2014/main" id="{0AD60819-C8D1-693B-D572-85B217DFA163}"/>
                </a:ext>
              </a:extLst>
            </p:cNvPr>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b="33232"/>
            <a:stretch/>
          </p:blipFill>
          <p:spPr bwMode="auto">
            <a:xfrm>
              <a:off x="3422645" y="5446937"/>
              <a:ext cx="2273211" cy="62370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2" descr="Admiral Group Plc | LinkedIn">
              <a:extLst>
                <a:ext uri="{FF2B5EF4-FFF2-40B4-BE49-F238E27FC236}">
                  <a16:creationId xmlns:a16="http://schemas.microsoft.com/office/drawing/2014/main" id="{85B82B5A-7F4F-0E34-CAF5-1FE1905147EF}"/>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089821" y="3130837"/>
              <a:ext cx="1221576" cy="122157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descr="KPMG - Wikipedia">
              <a:extLst>
                <a:ext uri="{FF2B5EF4-FFF2-40B4-BE49-F238E27FC236}">
                  <a16:creationId xmlns:a16="http://schemas.microsoft.com/office/drawing/2014/main" id="{1B82109A-D8E1-35D8-DE5D-1CDFFFC0A3BC}"/>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185280" y="1490137"/>
              <a:ext cx="1839155" cy="75884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Unilever - Wikipedia">
              <a:extLst>
                <a:ext uri="{FF2B5EF4-FFF2-40B4-BE49-F238E27FC236}">
                  <a16:creationId xmlns:a16="http://schemas.microsoft.com/office/drawing/2014/main" id="{7ACB98AA-6EAD-7302-5EA2-0A94BA2F41AC}"/>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728644" y="4353414"/>
              <a:ext cx="1022350" cy="113128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A2A329C9-1FEA-95F9-B16D-0CEAE89C271A}"/>
                </a:ext>
              </a:extLst>
            </p:cNvPr>
            <p:cNvPicPr>
              <a:picLocks noChangeAspect="1"/>
            </p:cNvPicPr>
            <p:nvPr/>
          </p:nvPicPr>
          <p:blipFill rotWithShape="1">
            <a:blip r:embed="rId19">
              <a:extLst>
                <a:ext uri="{28A0092B-C50C-407E-A947-70E740481C1C}">
                  <a14:useLocalDpi xmlns:a14="http://schemas.microsoft.com/office/drawing/2010/main" val="0"/>
                </a:ext>
              </a:extLst>
            </a:blip>
            <a:srcRect b="20333"/>
            <a:stretch/>
          </p:blipFill>
          <p:spPr>
            <a:xfrm>
              <a:off x="6783165" y="4571442"/>
              <a:ext cx="1551342" cy="775327"/>
            </a:xfrm>
            <a:prstGeom prst="rect">
              <a:avLst/>
            </a:prstGeom>
          </p:spPr>
        </p:pic>
        <p:pic>
          <p:nvPicPr>
            <p:cNvPr id="22" name="Picture 6" descr="CORMSIS Event | Mathematical Sciences | University of Southampton">
              <a:extLst>
                <a:ext uri="{FF2B5EF4-FFF2-40B4-BE49-F238E27FC236}">
                  <a16:creationId xmlns:a16="http://schemas.microsoft.com/office/drawing/2014/main" id="{3920A285-42D8-841A-2DB3-3E2FC00D4C61}"/>
                </a:ext>
              </a:extLst>
            </p:cNvPr>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l="10454" r="5537"/>
            <a:stretch/>
          </p:blipFill>
          <p:spPr bwMode="auto">
            <a:xfrm>
              <a:off x="5224235" y="4320307"/>
              <a:ext cx="1515271" cy="111603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Download Ocado Logo in SVG Vector or PNG File Format - Logo.wine">
              <a:extLst>
                <a:ext uri="{FF2B5EF4-FFF2-40B4-BE49-F238E27FC236}">
                  <a16:creationId xmlns:a16="http://schemas.microsoft.com/office/drawing/2014/main" id="{D57C4EA8-8309-7528-D352-64AF83A99D69}"/>
                </a:ext>
              </a:extLst>
            </p:cNvPr>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21942" t="14480" r="22237" b="13478"/>
            <a:stretch/>
          </p:blipFill>
          <p:spPr bwMode="auto">
            <a:xfrm>
              <a:off x="8311318" y="4381763"/>
              <a:ext cx="1215012" cy="10454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90" descr="Image result for jlr logo">
              <a:extLst>
                <a:ext uri="{FF2B5EF4-FFF2-40B4-BE49-F238E27FC236}">
                  <a16:creationId xmlns:a16="http://schemas.microsoft.com/office/drawing/2014/main" id="{18886816-03F3-6007-2CCC-2826792265CF}"/>
                </a:ext>
              </a:extLst>
            </p:cNvPr>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486861" y="5239601"/>
              <a:ext cx="3027445" cy="94607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4" descr="Related image">
              <a:extLst>
                <a:ext uri="{FF2B5EF4-FFF2-40B4-BE49-F238E27FC236}">
                  <a16:creationId xmlns:a16="http://schemas.microsoft.com/office/drawing/2014/main" id="{1C6E0D15-5700-D620-87D0-68B9F79BC15C}"/>
                </a:ext>
              </a:extLst>
            </p:cNvPr>
            <p:cNvPicPr>
              <a:picLocks noChangeAspect="1" noChangeArrowheads="1"/>
            </p:cNvPicPr>
            <p:nvPr/>
          </p:nvPicPr>
          <p:blipFill rotWithShape="1">
            <a:blip r:embed="rId23" cstate="print">
              <a:extLst>
                <a:ext uri="{28A0092B-C50C-407E-A947-70E740481C1C}">
                  <a14:useLocalDpi xmlns:a14="http://schemas.microsoft.com/office/drawing/2010/main" val="0"/>
                </a:ext>
              </a:extLst>
            </a:blip>
            <a:srcRect t="18206" b="10789"/>
            <a:stretch/>
          </p:blipFill>
          <p:spPr bwMode="auto">
            <a:xfrm>
              <a:off x="8820249" y="3089915"/>
              <a:ext cx="1610727" cy="114369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a:extLst>
                <a:ext uri="{FF2B5EF4-FFF2-40B4-BE49-F238E27FC236}">
                  <a16:creationId xmlns:a16="http://schemas.microsoft.com/office/drawing/2014/main" id="{B1976204-EDAE-4A32-A340-C87AD6F22F61}"/>
                </a:ext>
              </a:extLst>
            </p:cNvPr>
            <p:cNvPicPr>
              <a:picLocks noChangeAspect="1" noChangeArrowheads="1"/>
            </p:cNvPicPr>
            <p:nvPr/>
          </p:nvPicPr>
          <p:blipFill rotWithShape="1">
            <a:blip r:embed="rId24">
              <a:extLst>
                <a:ext uri="{28A0092B-C50C-407E-A947-70E740481C1C}">
                  <a14:useLocalDpi xmlns:a14="http://schemas.microsoft.com/office/drawing/2010/main" val="0"/>
                </a:ext>
              </a:extLst>
            </a:blip>
            <a:srcRect l="17310" t="13885" r="16891" b="13474"/>
            <a:stretch/>
          </p:blipFill>
          <p:spPr bwMode="auto">
            <a:xfrm>
              <a:off x="7090337" y="1493017"/>
              <a:ext cx="1060627" cy="157917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a:extLst>
                <a:ext uri="{FF2B5EF4-FFF2-40B4-BE49-F238E27FC236}">
                  <a16:creationId xmlns:a16="http://schemas.microsoft.com/office/drawing/2014/main" id="{90091B2F-6DB2-BBFE-3640-2E6F5EA76C63}"/>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7820" t="28202" r="7241" b="26178"/>
            <a:stretch/>
          </p:blipFill>
          <p:spPr bwMode="auto">
            <a:xfrm>
              <a:off x="4916951" y="1489885"/>
              <a:ext cx="2129841" cy="72593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a:extLst>
                <a:ext uri="{FF2B5EF4-FFF2-40B4-BE49-F238E27FC236}">
                  <a16:creationId xmlns:a16="http://schemas.microsoft.com/office/drawing/2014/main" id="{C9612F66-41CD-AD66-1B62-A0A051D3DF8B}"/>
                </a:ext>
              </a:extLst>
            </p:cNvPr>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0567214" y="3252962"/>
              <a:ext cx="1349432" cy="54665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6" descr="Image result for ey logo">
              <a:extLst>
                <a:ext uri="{FF2B5EF4-FFF2-40B4-BE49-F238E27FC236}">
                  <a16:creationId xmlns:a16="http://schemas.microsoft.com/office/drawing/2014/main" id="{03D39669-7DB6-DD1B-DC6F-AD76503523AF}"/>
                </a:ext>
              </a:extLst>
            </p:cNvPr>
            <p:cNvPicPr>
              <a:picLocks noChangeAspect="1" noChangeArrowheads="1"/>
            </p:cNvPicPr>
            <p:nvPr/>
          </p:nvPicPr>
          <p:blipFill rotWithShape="1">
            <a:blip r:embed="rId27" cstate="print">
              <a:extLst>
                <a:ext uri="{28A0092B-C50C-407E-A947-70E740481C1C}">
                  <a14:useLocalDpi xmlns:a14="http://schemas.microsoft.com/office/drawing/2010/main" val="0"/>
                </a:ext>
              </a:extLst>
            </a:blip>
            <a:srcRect l="31217" t="16567" r="33103" b="27344"/>
            <a:stretch/>
          </p:blipFill>
          <p:spPr bwMode="auto">
            <a:xfrm>
              <a:off x="3842434" y="3925071"/>
              <a:ext cx="1388667" cy="151592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8" descr="Image result for ibm logo">
              <a:extLst>
                <a:ext uri="{FF2B5EF4-FFF2-40B4-BE49-F238E27FC236}">
                  <a16:creationId xmlns:a16="http://schemas.microsoft.com/office/drawing/2014/main" id="{502E44DC-E5FA-0970-C40B-E8C885097A45}"/>
                </a:ext>
              </a:extLst>
            </p:cNvPr>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3254975" y="3144256"/>
              <a:ext cx="1702777" cy="77399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Ford Logo, Png, Meaning">
              <a:extLst>
                <a:ext uri="{FF2B5EF4-FFF2-40B4-BE49-F238E27FC236}">
                  <a16:creationId xmlns:a16="http://schemas.microsoft.com/office/drawing/2014/main" id="{F0C1612D-08AC-A713-6D6B-D9CEB21DB3F8}"/>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669123" y="2217165"/>
              <a:ext cx="2000399" cy="77793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Press Kit | FICO">
              <a:extLst>
                <a:ext uri="{FF2B5EF4-FFF2-40B4-BE49-F238E27FC236}">
                  <a16:creationId xmlns:a16="http://schemas.microsoft.com/office/drawing/2014/main" id="{D256AF04-B24A-43C8-A792-878B776487BE}"/>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8592223" y="2335158"/>
              <a:ext cx="1698405" cy="60660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Department of Energy and Climate Change - Wikipedia">
              <a:extLst>
                <a:ext uri="{FF2B5EF4-FFF2-40B4-BE49-F238E27FC236}">
                  <a16:creationId xmlns:a16="http://schemas.microsoft.com/office/drawing/2014/main" id="{1EF6BEE4-4C66-A430-22D5-4B38DAB55220}"/>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917685" y="3144256"/>
              <a:ext cx="1689727" cy="111940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6" descr="MOD logo - EqualEngineers">
              <a:extLst>
                <a:ext uri="{FF2B5EF4-FFF2-40B4-BE49-F238E27FC236}">
                  <a16:creationId xmlns:a16="http://schemas.microsoft.com/office/drawing/2014/main" id="{D17FEEA6-E3A4-60DC-79CC-BA4D703A0A81}"/>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5271330" y="3025674"/>
              <a:ext cx="1572497" cy="126975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371622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Interested?</a:t>
            </a:r>
            <a:endParaRPr lang="en-US" dirty="0"/>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Next steps:</a:t>
            </a:r>
          </a:p>
          <a:p>
            <a:endParaRPr lang="en-GB" dirty="0"/>
          </a:p>
          <a:p>
            <a:r>
              <a:rPr lang="en-GB" dirty="0"/>
              <a:t>Maths GCSE and A Level</a:t>
            </a:r>
          </a:p>
          <a:p>
            <a:r>
              <a:rPr lang="en-GB" dirty="0"/>
              <a:t>Further Maths and Computer Science are highly beneficial</a:t>
            </a:r>
          </a:p>
          <a:p>
            <a:r>
              <a:rPr lang="en-GB" dirty="0"/>
              <a:t>Obtain a good classification in a STEM degree</a:t>
            </a:r>
          </a:p>
          <a:p>
            <a:r>
              <a:rPr lang="en-GB" dirty="0"/>
              <a:t>A master’s degree in OR is often desirable, although not always essential</a:t>
            </a:r>
          </a:p>
          <a:p>
            <a:endParaRPr lang="en-US" dirty="0"/>
          </a:p>
        </p:txBody>
      </p:sp>
    </p:spTree>
    <p:extLst>
      <p:ext uri="{BB962C8B-B14F-4D97-AF65-F5344CB8AC3E}">
        <p14:creationId xmlns:p14="http://schemas.microsoft.com/office/powerpoint/2010/main" val="20422942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GB" dirty="0"/>
              <a:t>Find out more</a:t>
            </a:r>
            <a:endParaRPr lang="en-US" dirty="0"/>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lgn="ctr">
              <a:buNone/>
            </a:pPr>
            <a:endParaRPr lang="en-GB" sz="3600" dirty="0">
              <a:solidFill>
                <a:srgbClr val="773580"/>
              </a:solidFill>
            </a:endParaRPr>
          </a:p>
          <a:p>
            <a:pPr marL="0" indent="0" algn="ctr">
              <a:buNone/>
            </a:pPr>
            <a:r>
              <a:rPr lang="en-GB" sz="3600" dirty="0">
                <a:solidFill>
                  <a:srgbClr val="773580"/>
                </a:solidFill>
              </a:rPr>
              <a:t>www.theorsociety.com</a:t>
            </a:r>
          </a:p>
          <a:p>
            <a:pPr algn="ctr"/>
            <a:endParaRPr lang="en-GB" sz="3600" dirty="0">
              <a:solidFill>
                <a:srgbClr val="773580"/>
              </a:solidFill>
            </a:endParaRPr>
          </a:p>
        </p:txBody>
      </p:sp>
    </p:spTree>
    <p:extLst>
      <p:ext uri="{BB962C8B-B14F-4D97-AF65-F5344CB8AC3E}">
        <p14:creationId xmlns:p14="http://schemas.microsoft.com/office/powerpoint/2010/main" val="33913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Modelling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GB" dirty="0"/>
              <a:t>SWEDEBUILD has a limited amount of resources. The company has asked you to build the furniture using a limited amount of Lego bricks:</a:t>
            </a:r>
          </a:p>
          <a:p>
            <a:endParaRPr lang="en-GB" dirty="0"/>
          </a:p>
          <a:p>
            <a:r>
              <a:rPr lang="en-GB" dirty="0"/>
              <a:t>6 x rectangular Lego bricks</a:t>
            </a:r>
          </a:p>
          <a:p>
            <a:endParaRPr lang="en-GB" dirty="0"/>
          </a:p>
          <a:p>
            <a:endParaRPr lang="en-GB" dirty="0"/>
          </a:p>
          <a:p>
            <a:r>
              <a:rPr lang="en-GB" dirty="0"/>
              <a:t>8 x square Lego bricks</a:t>
            </a:r>
          </a:p>
          <a:p>
            <a:endParaRPr lang="en-US" dirty="0"/>
          </a:p>
        </p:txBody>
      </p:sp>
      <p:grpSp>
        <p:nvGrpSpPr>
          <p:cNvPr id="6" name="Group 5" descr="6 blue rectangular Lego bricks, arranged in two rows of three bricks">
            <a:extLst>
              <a:ext uri="{FF2B5EF4-FFF2-40B4-BE49-F238E27FC236}">
                <a16:creationId xmlns:a16="http://schemas.microsoft.com/office/drawing/2014/main" id="{488C5A80-F8CC-0B2F-1979-88846F5EA67C}"/>
              </a:ext>
            </a:extLst>
          </p:cNvPr>
          <p:cNvGrpSpPr/>
          <p:nvPr/>
        </p:nvGrpSpPr>
        <p:grpSpPr>
          <a:xfrm>
            <a:off x="5991475" y="3467222"/>
            <a:ext cx="2666655" cy="870395"/>
            <a:chOff x="3893658" y="2231569"/>
            <a:chExt cx="2666655" cy="870395"/>
          </a:xfrm>
          <a:solidFill>
            <a:srgbClr val="0070C0"/>
          </a:solidFill>
        </p:grpSpPr>
        <p:grpSp>
          <p:nvGrpSpPr>
            <p:cNvPr id="7" name="Group 6">
              <a:extLst>
                <a:ext uri="{FF2B5EF4-FFF2-40B4-BE49-F238E27FC236}">
                  <a16:creationId xmlns:a16="http://schemas.microsoft.com/office/drawing/2014/main" id="{D6A48EB8-0CAD-6000-7070-94F38413B62D}"/>
                </a:ext>
              </a:extLst>
            </p:cNvPr>
            <p:cNvGrpSpPr/>
            <p:nvPr/>
          </p:nvGrpSpPr>
          <p:grpSpPr>
            <a:xfrm>
              <a:off x="3893658" y="2730171"/>
              <a:ext cx="804863" cy="371793"/>
              <a:chOff x="0" y="0"/>
              <a:chExt cx="1567180" cy="703022"/>
            </a:xfrm>
            <a:grpFill/>
          </p:grpSpPr>
          <p:sp>
            <p:nvSpPr>
              <p:cNvPr id="58" name="Cube 57">
                <a:extLst>
                  <a:ext uri="{FF2B5EF4-FFF2-40B4-BE49-F238E27FC236}">
                    <a16:creationId xmlns:a16="http://schemas.microsoft.com/office/drawing/2014/main" id="{955D0AEE-7DB0-9E37-E6C5-74925A4ED402}"/>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9" name="Flowchart: Magnetic Disk 58">
                <a:extLst>
                  <a:ext uri="{FF2B5EF4-FFF2-40B4-BE49-F238E27FC236}">
                    <a16:creationId xmlns:a16="http://schemas.microsoft.com/office/drawing/2014/main" id="{1C2AB1C8-0ED6-BC81-4BF0-2B7DB9B2C66A}"/>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0" name="Flowchart: Magnetic Disk 59">
                <a:extLst>
                  <a:ext uri="{FF2B5EF4-FFF2-40B4-BE49-F238E27FC236}">
                    <a16:creationId xmlns:a16="http://schemas.microsoft.com/office/drawing/2014/main" id="{094C6DE4-FCFE-D15F-4988-0A1AA39D5903}"/>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1" name="Flowchart: Magnetic Disk 60">
                <a:extLst>
                  <a:ext uri="{FF2B5EF4-FFF2-40B4-BE49-F238E27FC236}">
                    <a16:creationId xmlns:a16="http://schemas.microsoft.com/office/drawing/2014/main" id="{7C841402-BE34-DB80-0AB4-029C7B78928C}"/>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2" name="Flowchart: Magnetic Disk 61">
                <a:extLst>
                  <a:ext uri="{FF2B5EF4-FFF2-40B4-BE49-F238E27FC236}">
                    <a16:creationId xmlns:a16="http://schemas.microsoft.com/office/drawing/2014/main" id="{F2B2C6C1-7439-406E-3CC4-98F8F59DAE1D}"/>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3" name="Flowchart: Magnetic Disk 62">
                <a:extLst>
                  <a:ext uri="{FF2B5EF4-FFF2-40B4-BE49-F238E27FC236}">
                    <a16:creationId xmlns:a16="http://schemas.microsoft.com/office/drawing/2014/main" id="{48534F41-D393-644C-4CE5-2C100D7F8E52}"/>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4" name="Flowchart: Magnetic Disk 63">
                <a:extLst>
                  <a:ext uri="{FF2B5EF4-FFF2-40B4-BE49-F238E27FC236}">
                    <a16:creationId xmlns:a16="http://schemas.microsoft.com/office/drawing/2014/main" id="{2D035B4C-3B72-099C-FE1D-56F40EBF4BE5}"/>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5" name="Flowchart: Magnetic Disk 64">
                <a:extLst>
                  <a:ext uri="{FF2B5EF4-FFF2-40B4-BE49-F238E27FC236}">
                    <a16:creationId xmlns:a16="http://schemas.microsoft.com/office/drawing/2014/main" id="{E0A3F5BA-5FE3-D61A-B1E2-94DBB2804828}"/>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6" name="Flowchart: Magnetic Disk 65">
                <a:extLst>
                  <a:ext uri="{FF2B5EF4-FFF2-40B4-BE49-F238E27FC236}">
                    <a16:creationId xmlns:a16="http://schemas.microsoft.com/office/drawing/2014/main" id="{C8463301-3B1A-8678-BDE1-BD8D5CCF23D6}"/>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8" name="Group 7">
              <a:extLst>
                <a:ext uri="{FF2B5EF4-FFF2-40B4-BE49-F238E27FC236}">
                  <a16:creationId xmlns:a16="http://schemas.microsoft.com/office/drawing/2014/main" id="{FDBB048E-9116-D02A-D5E7-A4C23C22B697}"/>
                </a:ext>
              </a:extLst>
            </p:cNvPr>
            <p:cNvGrpSpPr/>
            <p:nvPr/>
          </p:nvGrpSpPr>
          <p:grpSpPr>
            <a:xfrm>
              <a:off x="4820613" y="2730171"/>
              <a:ext cx="804863" cy="371793"/>
              <a:chOff x="0" y="0"/>
              <a:chExt cx="1567180" cy="703022"/>
            </a:xfrm>
            <a:grpFill/>
          </p:grpSpPr>
          <p:sp>
            <p:nvSpPr>
              <p:cNvPr id="49" name="Cube 48">
                <a:extLst>
                  <a:ext uri="{FF2B5EF4-FFF2-40B4-BE49-F238E27FC236}">
                    <a16:creationId xmlns:a16="http://schemas.microsoft.com/office/drawing/2014/main" id="{130556C5-738F-1D45-1022-152A2CC12C36}"/>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0" name="Flowchart: Magnetic Disk 49">
                <a:extLst>
                  <a:ext uri="{FF2B5EF4-FFF2-40B4-BE49-F238E27FC236}">
                    <a16:creationId xmlns:a16="http://schemas.microsoft.com/office/drawing/2014/main" id="{0F28CB39-6B6C-AB72-E298-A439E41E7012}"/>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1" name="Flowchart: Magnetic Disk 50">
                <a:extLst>
                  <a:ext uri="{FF2B5EF4-FFF2-40B4-BE49-F238E27FC236}">
                    <a16:creationId xmlns:a16="http://schemas.microsoft.com/office/drawing/2014/main" id="{EB533C5C-96F2-C798-C805-06E7F23365DB}"/>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2" name="Flowchart: Magnetic Disk 51">
                <a:extLst>
                  <a:ext uri="{FF2B5EF4-FFF2-40B4-BE49-F238E27FC236}">
                    <a16:creationId xmlns:a16="http://schemas.microsoft.com/office/drawing/2014/main" id="{E34C5BAC-D5A7-62E8-F49E-11CB3A30E0F2}"/>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3" name="Flowchart: Magnetic Disk 52">
                <a:extLst>
                  <a:ext uri="{FF2B5EF4-FFF2-40B4-BE49-F238E27FC236}">
                    <a16:creationId xmlns:a16="http://schemas.microsoft.com/office/drawing/2014/main" id="{C8AF3B75-24F4-A5AE-A674-381C4D815D01}"/>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4" name="Flowchart: Magnetic Disk 53">
                <a:extLst>
                  <a:ext uri="{FF2B5EF4-FFF2-40B4-BE49-F238E27FC236}">
                    <a16:creationId xmlns:a16="http://schemas.microsoft.com/office/drawing/2014/main" id="{9ACB7E53-6136-A967-B1B3-6E3E55B0A559}"/>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5" name="Flowchart: Magnetic Disk 54">
                <a:extLst>
                  <a:ext uri="{FF2B5EF4-FFF2-40B4-BE49-F238E27FC236}">
                    <a16:creationId xmlns:a16="http://schemas.microsoft.com/office/drawing/2014/main" id="{16AC8997-A63C-7C5B-95D1-09D179D177A4}"/>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6" name="Flowchart: Magnetic Disk 55">
                <a:extLst>
                  <a:ext uri="{FF2B5EF4-FFF2-40B4-BE49-F238E27FC236}">
                    <a16:creationId xmlns:a16="http://schemas.microsoft.com/office/drawing/2014/main" id="{339ABC60-3036-E3CB-3379-94FC50A5C9F9}"/>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7" name="Flowchart: Magnetic Disk 56">
                <a:extLst>
                  <a:ext uri="{FF2B5EF4-FFF2-40B4-BE49-F238E27FC236}">
                    <a16:creationId xmlns:a16="http://schemas.microsoft.com/office/drawing/2014/main" id="{1B00CB3E-E7B0-67D5-2BCD-E026C7EF10DD}"/>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9" name="Group 8">
              <a:extLst>
                <a:ext uri="{FF2B5EF4-FFF2-40B4-BE49-F238E27FC236}">
                  <a16:creationId xmlns:a16="http://schemas.microsoft.com/office/drawing/2014/main" id="{7050A3B5-26E7-103F-526B-75108EECBCA2}"/>
                </a:ext>
              </a:extLst>
            </p:cNvPr>
            <p:cNvGrpSpPr/>
            <p:nvPr/>
          </p:nvGrpSpPr>
          <p:grpSpPr>
            <a:xfrm>
              <a:off x="3893658" y="2233891"/>
              <a:ext cx="804863" cy="371793"/>
              <a:chOff x="0" y="0"/>
              <a:chExt cx="1567180" cy="703022"/>
            </a:xfrm>
            <a:grpFill/>
          </p:grpSpPr>
          <p:sp>
            <p:nvSpPr>
              <p:cNvPr id="40" name="Cube 39">
                <a:extLst>
                  <a:ext uri="{FF2B5EF4-FFF2-40B4-BE49-F238E27FC236}">
                    <a16:creationId xmlns:a16="http://schemas.microsoft.com/office/drawing/2014/main" id="{2B324F40-3C20-C668-12A6-1BD711C34262}"/>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1" name="Flowchart: Magnetic Disk 40">
                <a:extLst>
                  <a:ext uri="{FF2B5EF4-FFF2-40B4-BE49-F238E27FC236}">
                    <a16:creationId xmlns:a16="http://schemas.microsoft.com/office/drawing/2014/main" id="{1E1CD573-1641-C34F-6714-F20CA97E5619}"/>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2" name="Flowchart: Magnetic Disk 41">
                <a:extLst>
                  <a:ext uri="{FF2B5EF4-FFF2-40B4-BE49-F238E27FC236}">
                    <a16:creationId xmlns:a16="http://schemas.microsoft.com/office/drawing/2014/main" id="{A4858A43-0370-6163-9954-43BB945264A7}"/>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3" name="Flowchart: Magnetic Disk 42">
                <a:extLst>
                  <a:ext uri="{FF2B5EF4-FFF2-40B4-BE49-F238E27FC236}">
                    <a16:creationId xmlns:a16="http://schemas.microsoft.com/office/drawing/2014/main" id="{7637A9F2-D584-0993-F3BB-1FA8A78B7F68}"/>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4" name="Flowchart: Magnetic Disk 43">
                <a:extLst>
                  <a:ext uri="{FF2B5EF4-FFF2-40B4-BE49-F238E27FC236}">
                    <a16:creationId xmlns:a16="http://schemas.microsoft.com/office/drawing/2014/main" id="{FC4E8DCC-12B7-4605-18E3-3C08D9B0BE23}"/>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5" name="Flowchart: Magnetic Disk 44">
                <a:extLst>
                  <a:ext uri="{FF2B5EF4-FFF2-40B4-BE49-F238E27FC236}">
                    <a16:creationId xmlns:a16="http://schemas.microsoft.com/office/drawing/2014/main" id="{A8E57E12-41EA-7D64-4702-F56DD213EBB3}"/>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6" name="Flowchart: Magnetic Disk 45">
                <a:extLst>
                  <a:ext uri="{FF2B5EF4-FFF2-40B4-BE49-F238E27FC236}">
                    <a16:creationId xmlns:a16="http://schemas.microsoft.com/office/drawing/2014/main" id="{677CDDD0-4787-CF9C-5709-344F35112166}"/>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7" name="Flowchart: Magnetic Disk 46">
                <a:extLst>
                  <a:ext uri="{FF2B5EF4-FFF2-40B4-BE49-F238E27FC236}">
                    <a16:creationId xmlns:a16="http://schemas.microsoft.com/office/drawing/2014/main" id="{0477CED6-E57C-D5B4-059E-C89700529660}"/>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8" name="Flowchart: Magnetic Disk 47">
                <a:extLst>
                  <a:ext uri="{FF2B5EF4-FFF2-40B4-BE49-F238E27FC236}">
                    <a16:creationId xmlns:a16="http://schemas.microsoft.com/office/drawing/2014/main" id="{13543F27-7BAD-E051-FCF2-E05C94AFDF3E}"/>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10" name="Group 9">
              <a:extLst>
                <a:ext uri="{FF2B5EF4-FFF2-40B4-BE49-F238E27FC236}">
                  <a16:creationId xmlns:a16="http://schemas.microsoft.com/office/drawing/2014/main" id="{A878008D-F360-BB83-455F-F66BA2D32524}"/>
                </a:ext>
              </a:extLst>
            </p:cNvPr>
            <p:cNvGrpSpPr/>
            <p:nvPr/>
          </p:nvGrpSpPr>
          <p:grpSpPr>
            <a:xfrm>
              <a:off x="4820613" y="2235301"/>
              <a:ext cx="804863" cy="371793"/>
              <a:chOff x="0" y="0"/>
              <a:chExt cx="1567180" cy="703022"/>
            </a:xfrm>
            <a:grpFill/>
          </p:grpSpPr>
          <p:sp>
            <p:nvSpPr>
              <p:cNvPr id="31" name="Cube 30">
                <a:extLst>
                  <a:ext uri="{FF2B5EF4-FFF2-40B4-BE49-F238E27FC236}">
                    <a16:creationId xmlns:a16="http://schemas.microsoft.com/office/drawing/2014/main" id="{B044A3E7-3866-C6BA-F428-9212F7B16DD7}"/>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2" name="Flowchart: Magnetic Disk 31">
                <a:extLst>
                  <a:ext uri="{FF2B5EF4-FFF2-40B4-BE49-F238E27FC236}">
                    <a16:creationId xmlns:a16="http://schemas.microsoft.com/office/drawing/2014/main" id="{B2543181-3121-FEC6-42F5-DE0F27A13DD6}"/>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3" name="Flowchart: Magnetic Disk 32">
                <a:extLst>
                  <a:ext uri="{FF2B5EF4-FFF2-40B4-BE49-F238E27FC236}">
                    <a16:creationId xmlns:a16="http://schemas.microsoft.com/office/drawing/2014/main" id="{3ABD7AD9-8DA0-4487-D8EF-674A1B3D7AAD}"/>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4" name="Flowchart: Magnetic Disk 33">
                <a:extLst>
                  <a:ext uri="{FF2B5EF4-FFF2-40B4-BE49-F238E27FC236}">
                    <a16:creationId xmlns:a16="http://schemas.microsoft.com/office/drawing/2014/main" id="{7E856AC4-FEB8-90F3-489D-F13FD6224923}"/>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5" name="Flowchart: Magnetic Disk 34">
                <a:extLst>
                  <a:ext uri="{FF2B5EF4-FFF2-40B4-BE49-F238E27FC236}">
                    <a16:creationId xmlns:a16="http://schemas.microsoft.com/office/drawing/2014/main" id="{11828055-1F4E-E169-C6DF-5157BF89500F}"/>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6" name="Flowchart: Magnetic Disk 35">
                <a:extLst>
                  <a:ext uri="{FF2B5EF4-FFF2-40B4-BE49-F238E27FC236}">
                    <a16:creationId xmlns:a16="http://schemas.microsoft.com/office/drawing/2014/main" id="{EE7466B8-411C-65B2-4603-0ACC445EF564}"/>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7" name="Flowchart: Magnetic Disk 36">
                <a:extLst>
                  <a:ext uri="{FF2B5EF4-FFF2-40B4-BE49-F238E27FC236}">
                    <a16:creationId xmlns:a16="http://schemas.microsoft.com/office/drawing/2014/main" id="{E701DAED-AF19-FADD-D1EC-C31F2B6311B2}"/>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8" name="Flowchart: Magnetic Disk 37">
                <a:extLst>
                  <a:ext uri="{FF2B5EF4-FFF2-40B4-BE49-F238E27FC236}">
                    <a16:creationId xmlns:a16="http://schemas.microsoft.com/office/drawing/2014/main" id="{A0E9A954-5213-82B1-8BA9-349FA6525EEE}"/>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9" name="Flowchart: Magnetic Disk 38">
                <a:extLst>
                  <a:ext uri="{FF2B5EF4-FFF2-40B4-BE49-F238E27FC236}">
                    <a16:creationId xmlns:a16="http://schemas.microsoft.com/office/drawing/2014/main" id="{A06E871D-E094-B072-5D09-4004B7C70AEC}"/>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11" name="Group 10">
              <a:extLst>
                <a:ext uri="{FF2B5EF4-FFF2-40B4-BE49-F238E27FC236}">
                  <a16:creationId xmlns:a16="http://schemas.microsoft.com/office/drawing/2014/main" id="{6292B6C5-4719-5159-6DE2-54D3E6C5BA48}"/>
                </a:ext>
              </a:extLst>
            </p:cNvPr>
            <p:cNvGrpSpPr/>
            <p:nvPr/>
          </p:nvGrpSpPr>
          <p:grpSpPr>
            <a:xfrm>
              <a:off x="5755450" y="2730171"/>
              <a:ext cx="804863" cy="371793"/>
              <a:chOff x="0" y="0"/>
              <a:chExt cx="1567180" cy="703022"/>
            </a:xfrm>
            <a:grpFill/>
          </p:grpSpPr>
          <p:sp>
            <p:nvSpPr>
              <p:cNvPr id="22" name="Cube 21">
                <a:extLst>
                  <a:ext uri="{FF2B5EF4-FFF2-40B4-BE49-F238E27FC236}">
                    <a16:creationId xmlns:a16="http://schemas.microsoft.com/office/drawing/2014/main" id="{3B3FC2F2-D86F-7DFF-F216-1A3240C50342}"/>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3" name="Flowchart: Magnetic Disk 22">
                <a:extLst>
                  <a:ext uri="{FF2B5EF4-FFF2-40B4-BE49-F238E27FC236}">
                    <a16:creationId xmlns:a16="http://schemas.microsoft.com/office/drawing/2014/main" id="{EE461A03-066E-39F4-F4D1-BC7C625621A9}"/>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4" name="Flowchart: Magnetic Disk 23">
                <a:extLst>
                  <a:ext uri="{FF2B5EF4-FFF2-40B4-BE49-F238E27FC236}">
                    <a16:creationId xmlns:a16="http://schemas.microsoft.com/office/drawing/2014/main" id="{BBC71440-6CE5-7BF4-4C55-EF28CFE49F84}"/>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5" name="Flowchart: Magnetic Disk 24">
                <a:extLst>
                  <a:ext uri="{FF2B5EF4-FFF2-40B4-BE49-F238E27FC236}">
                    <a16:creationId xmlns:a16="http://schemas.microsoft.com/office/drawing/2014/main" id="{B1919796-9968-9668-370F-37115DF6ECAE}"/>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6" name="Flowchart: Magnetic Disk 25">
                <a:extLst>
                  <a:ext uri="{FF2B5EF4-FFF2-40B4-BE49-F238E27FC236}">
                    <a16:creationId xmlns:a16="http://schemas.microsoft.com/office/drawing/2014/main" id="{DFAAD6B3-CC5A-6C26-338A-4490A7862996}"/>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7" name="Flowchart: Magnetic Disk 26">
                <a:extLst>
                  <a:ext uri="{FF2B5EF4-FFF2-40B4-BE49-F238E27FC236}">
                    <a16:creationId xmlns:a16="http://schemas.microsoft.com/office/drawing/2014/main" id="{6F5C2A4E-3767-5188-BBB2-2AA22F13F67C}"/>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8" name="Flowchart: Magnetic Disk 27">
                <a:extLst>
                  <a:ext uri="{FF2B5EF4-FFF2-40B4-BE49-F238E27FC236}">
                    <a16:creationId xmlns:a16="http://schemas.microsoft.com/office/drawing/2014/main" id="{26836C2A-3E27-4195-8920-0995F73967A6}"/>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9" name="Flowchart: Magnetic Disk 28">
                <a:extLst>
                  <a:ext uri="{FF2B5EF4-FFF2-40B4-BE49-F238E27FC236}">
                    <a16:creationId xmlns:a16="http://schemas.microsoft.com/office/drawing/2014/main" id="{B469FDD8-C504-43C1-3238-1D1401FF8345}"/>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0" name="Flowchart: Magnetic Disk 29">
                <a:extLst>
                  <a:ext uri="{FF2B5EF4-FFF2-40B4-BE49-F238E27FC236}">
                    <a16:creationId xmlns:a16="http://schemas.microsoft.com/office/drawing/2014/main" id="{EF7FACF2-1940-A1E6-EC6D-6BC9AD09587B}"/>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12" name="Group 11">
              <a:extLst>
                <a:ext uri="{FF2B5EF4-FFF2-40B4-BE49-F238E27FC236}">
                  <a16:creationId xmlns:a16="http://schemas.microsoft.com/office/drawing/2014/main" id="{C0121A11-C3FE-6A03-F6F6-9C7645D03D2C}"/>
                </a:ext>
              </a:extLst>
            </p:cNvPr>
            <p:cNvGrpSpPr/>
            <p:nvPr/>
          </p:nvGrpSpPr>
          <p:grpSpPr>
            <a:xfrm>
              <a:off x="5755450" y="2231569"/>
              <a:ext cx="804863" cy="371793"/>
              <a:chOff x="0" y="0"/>
              <a:chExt cx="1567180" cy="703022"/>
            </a:xfrm>
            <a:grpFill/>
          </p:grpSpPr>
          <p:sp>
            <p:nvSpPr>
              <p:cNvPr id="13" name="Cube 12">
                <a:extLst>
                  <a:ext uri="{FF2B5EF4-FFF2-40B4-BE49-F238E27FC236}">
                    <a16:creationId xmlns:a16="http://schemas.microsoft.com/office/drawing/2014/main" id="{C488A8C6-5AC0-975B-01F5-20B8996B0CB4}"/>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 name="Flowchart: Magnetic Disk 13">
                <a:extLst>
                  <a:ext uri="{FF2B5EF4-FFF2-40B4-BE49-F238E27FC236}">
                    <a16:creationId xmlns:a16="http://schemas.microsoft.com/office/drawing/2014/main" id="{C8AAA1B0-62D9-603D-B774-6C6D810AE66A}"/>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5" name="Flowchart: Magnetic Disk 14">
                <a:extLst>
                  <a:ext uri="{FF2B5EF4-FFF2-40B4-BE49-F238E27FC236}">
                    <a16:creationId xmlns:a16="http://schemas.microsoft.com/office/drawing/2014/main" id="{1211A5AC-814F-C553-E7FC-987E09EDA51E}"/>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6" name="Flowchart: Magnetic Disk 15">
                <a:extLst>
                  <a:ext uri="{FF2B5EF4-FFF2-40B4-BE49-F238E27FC236}">
                    <a16:creationId xmlns:a16="http://schemas.microsoft.com/office/drawing/2014/main" id="{8971AA37-E849-EFC6-1712-CF4738F08223}"/>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7" name="Flowchart: Magnetic Disk 16">
                <a:extLst>
                  <a:ext uri="{FF2B5EF4-FFF2-40B4-BE49-F238E27FC236}">
                    <a16:creationId xmlns:a16="http://schemas.microsoft.com/office/drawing/2014/main" id="{0A4B2997-D2E2-BC65-E953-FFC7739C0B4B}"/>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8" name="Flowchart: Magnetic Disk 17">
                <a:extLst>
                  <a:ext uri="{FF2B5EF4-FFF2-40B4-BE49-F238E27FC236}">
                    <a16:creationId xmlns:a16="http://schemas.microsoft.com/office/drawing/2014/main" id="{2DB00335-B324-53C7-765B-630821CC0033}"/>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9" name="Flowchart: Magnetic Disk 18">
                <a:extLst>
                  <a:ext uri="{FF2B5EF4-FFF2-40B4-BE49-F238E27FC236}">
                    <a16:creationId xmlns:a16="http://schemas.microsoft.com/office/drawing/2014/main" id="{29B9A977-C879-F291-2877-0D1EBA0FA095}"/>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0" name="Flowchart: Magnetic Disk 19">
                <a:extLst>
                  <a:ext uri="{FF2B5EF4-FFF2-40B4-BE49-F238E27FC236}">
                    <a16:creationId xmlns:a16="http://schemas.microsoft.com/office/drawing/2014/main" id="{F7A93729-830F-B96D-DFF4-07CA1EBD5ED0}"/>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1" name="Flowchart: Magnetic Disk 20">
                <a:extLst>
                  <a:ext uri="{FF2B5EF4-FFF2-40B4-BE49-F238E27FC236}">
                    <a16:creationId xmlns:a16="http://schemas.microsoft.com/office/drawing/2014/main" id="{C3437AD1-4414-4D5A-FE6D-317666CEBF3F}"/>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grpSp>
        <p:nvGrpSpPr>
          <p:cNvPr id="67" name="Group 66" descr="8 red square Lego bricks, arranged in two rows of four bricks">
            <a:extLst>
              <a:ext uri="{FF2B5EF4-FFF2-40B4-BE49-F238E27FC236}">
                <a16:creationId xmlns:a16="http://schemas.microsoft.com/office/drawing/2014/main" id="{E0ED0D69-0A5B-C4BA-28FC-744F6AD80E6E}"/>
              </a:ext>
            </a:extLst>
          </p:cNvPr>
          <p:cNvGrpSpPr/>
          <p:nvPr/>
        </p:nvGrpSpPr>
        <p:grpSpPr>
          <a:xfrm>
            <a:off x="6145095" y="4539290"/>
            <a:ext cx="2291317" cy="866832"/>
            <a:chOff x="3645381" y="3772788"/>
            <a:chExt cx="2291317" cy="866832"/>
          </a:xfrm>
          <a:solidFill>
            <a:srgbClr val="FF0000"/>
          </a:solidFill>
        </p:grpSpPr>
        <p:grpSp>
          <p:nvGrpSpPr>
            <p:cNvPr id="68" name="Group 67">
              <a:extLst>
                <a:ext uri="{FF2B5EF4-FFF2-40B4-BE49-F238E27FC236}">
                  <a16:creationId xmlns:a16="http://schemas.microsoft.com/office/drawing/2014/main" id="{40982358-5BB7-968D-E69F-54D6789DAA69}"/>
                </a:ext>
              </a:extLst>
            </p:cNvPr>
            <p:cNvGrpSpPr/>
            <p:nvPr/>
          </p:nvGrpSpPr>
          <p:grpSpPr>
            <a:xfrm>
              <a:off x="3649237" y="4254439"/>
              <a:ext cx="459176" cy="371792"/>
              <a:chOff x="29351" y="0"/>
              <a:chExt cx="894303" cy="703448"/>
            </a:xfrm>
            <a:grpFill/>
          </p:grpSpPr>
          <p:sp>
            <p:nvSpPr>
              <p:cNvPr id="111" name="Cube 110">
                <a:extLst>
                  <a:ext uri="{FF2B5EF4-FFF2-40B4-BE49-F238E27FC236}">
                    <a16:creationId xmlns:a16="http://schemas.microsoft.com/office/drawing/2014/main" id="{D8CEC3F0-6FE1-B6C6-5F90-A12869773224}"/>
                  </a:ext>
                </a:extLst>
              </p:cNvPr>
              <p:cNvSpPr/>
              <p:nvPr/>
            </p:nvSpPr>
            <p:spPr>
              <a:xfrm>
                <a:off x="29351" y="50667"/>
                <a:ext cx="894303" cy="652781"/>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2" name="Flowchart: Magnetic Disk 111">
                <a:extLst>
                  <a:ext uri="{FF2B5EF4-FFF2-40B4-BE49-F238E27FC236}">
                    <a16:creationId xmlns:a16="http://schemas.microsoft.com/office/drawing/2014/main" id="{301CBA65-1741-B3EC-949B-B514443CF689}"/>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3" name="Flowchart: Magnetic Disk 112">
                <a:extLst>
                  <a:ext uri="{FF2B5EF4-FFF2-40B4-BE49-F238E27FC236}">
                    <a16:creationId xmlns:a16="http://schemas.microsoft.com/office/drawing/2014/main" id="{A0321C50-23EB-66D5-7040-9EBB28E7EF54}"/>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4" name="Flowchart: Magnetic Disk 113">
                <a:extLst>
                  <a:ext uri="{FF2B5EF4-FFF2-40B4-BE49-F238E27FC236}">
                    <a16:creationId xmlns:a16="http://schemas.microsoft.com/office/drawing/2014/main" id="{8786AA81-5F91-0815-1C4C-93F536E28EB5}"/>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5" name="Flowchart: Magnetic Disk 114">
                <a:extLst>
                  <a:ext uri="{FF2B5EF4-FFF2-40B4-BE49-F238E27FC236}">
                    <a16:creationId xmlns:a16="http://schemas.microsoft.com/office/drawing/2014/main" id="{F702816F-DAF7-2F71-C1AC-137E8DD7D437}"/>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69" name="Group 68">
              <a:extLst>
                <a:ext uri="{FF2B5EF4-FFF2-40B4-BE49-F238E27FC236}">
                  <a16:creationId xmlns:a16="http://schemas.microsoft.com/office/drawing/2014/main" id="{1503FC06-710B-53BE-663F-E86012F1A031}"/>
                </a:ext>
              </a:extLst>
            </p:cNvPr>
            <p:cNvGrpSpPr/>
            <p:nvPr/>
          </p:nvGrpSpPr>
          <p:grpSpPr>
            <a:xfrm>
              <a:off x="4223634" y="3772788"/>
              <a:ext cx="459176" cy="371792"/>
              <a:chOff x="29351" y="0"/>
              <a:chExt cx="894303" cy="703448"/>
            </a:xfrm>
            <a:grpFill/>
          </p:grpSpPr>
          <p:sp>
            <p:nvSpPr>
              <p:cNvPr id="106" name="Cube 105">
                <a:extLst>
                  <a:ext uri="{FF2B5EF4-FFF2-40B4-BE49-F238E27FC236}">
                    <a16:creationId xmlns:a16="http://schemas.microsoft.com/office/drawing/2014/main" id="{490CF723-C6DD-9054-A17E-E14DD2EE0422}"/>
                  </a:ext>
                </a:extLst>
              </p:cNvPr>
              <p:cNvSpPr/>
              <p:nvPr/>
            </p:nvSpPr>
            <p:spPr>
              <a:xfrm>
                <a:off x="2935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7" name="Flowchart: Magnetic Disk 106">
                <a:extLst>
                  <a:ext uri="{FF2B5EF4-FFF2-40B4-BE49-F238E27FC236}">
                    <a16:creationId xmlns:a16="http://schemas.microsoft.com/office/drawing/2014/main" id="{31558C0E-44E2-B51B-39CA-EDFA7D7AA5F9}"/>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8" name="Flowchart: Magnetic Disk 107">
                <a:extLst>
                  <a:ext uri="{FF2B5EF4-FFF2-40B4-BE49-F238E27FC236}">
                    <a16:creationId xmlns:a16="http://schemas.microsoft.com/office/drawing/2014/main" id="{D75FA310-6C89-D106-64D8-4EF199B5DDE2}"/>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9" name="Flowchart: Magnetic Disk 108">
                <a:extLst>
                  <a:ext uri="{FF2B5EF4-FFF2-40B4-BE49-F238E27FC236}">
                    <a16:creationId xmlns:a16="http://schemas.microsoft.com/office/drawing/2014/main" id="{DB4EB300-7D7F-5864-EEDC-DB795A80C01F}"/>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0" name="Flowchart: Magnetic Disk 109">
                <a:extLst>
                  <a:ext uri="{FF2B5EF4-FFF2-40B4-BE49-F238E27FC236}">
                    <a16:creationId xmlns:a16="http://schemas.microsoft.com/office/drawing/2014/main" id="{A6EF3E82-4D6E-72BE-770D-F94B16D33AF2}"/>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70" name="Group 69">
              <a:extLst>
                <a:ext uri="{FF2B5EF4-FFF2-40B4-BE49-F238E27FC236}">
                  <a16:creationId xmlns:a16="http://schemas.microsoft.com/office/drawing/2014/main" id="{36CBF18B-5613-EF8A-6D14-81192C736B46}"/>
                </a:ext>
              </a:extLst>
            </p:cNvPr>
            <p:cNvGrpSpPr/>
            <p:nvPr/>
          </p:nvGrpSpPr>
          <p:grpSpPr>
            <a:xfrm>
              <a:off x="3645381" y="3773223"/>
              <a:ext cx="459176" cy="371792"/>
              <a:chOff x="29351" y="0"/>
              <a:chExt cx="894303" cy="703448"/>
            </a:xfrm>
            <a:grpFill/>
          </p:grpSpPr>
          <p:sp>
            <p:nvSpPr>
              <p:cNvPr id="101" name="Cube 100">
                <a:extLst>
                  <a:ext uri="{FF2B5EF4-FFF2-40B4-BE49-F238E27FC236}">
                    <a16:creationId xmlns:a16="http://schemas.microsoft.com/office/drawing/2014/main" id="{66BD7EE1-CFFB-A78B-E597-FC8352BE8235}"/>
                  </a:ext>
                </a:extLst>
              </p:cNvPr>
              <p:cNvSpPr/>
              <p:nvPr/>
            </p:nvSpPr>
            <p:spPr>
              <a:xfrm>
                <a:off x="2935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2" name="Flowchart: Magnetic Disk 101">
                <a:extLst>
                  <a:ext uri="{FF2B5EF4-FFF2-40B4-BE49-F238E27FC236}">
                    <a16:creationId xmlns:a16="http://schemas.microsoft.com/office/drawing/2014/main" id="{EA80D885-FAB3-AD5B-90B8-E04F6A7EF11D}"/>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3" name="Flowchart: Magnetic Disk 102">
                <a:extLst>
                  <a:ext uri="{FF2B5EF4-FFF2-40B4-BE49-F238E27FC236}">
                    <a16:creationId xmlns:a16="http://schemas.microsoft.com/office/drawing/2014/main" id="{6E144DC8-7FA1-124C-CD68-334ADBBC5EE5}"/>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4" name="Flowchart: Magnetic Disk 103">
                <a:extLst>
                  <a:ext uri="{FF2B5EF4-FFF2-40B4-BE49-F238E27FC236}">
                    <a16:creationId xmlns:a16="http://schemas.microsoft.com/office/drawing/2014/main" id="{C1BD2930-B086-6C99-5FE4-818E48FC9916}"/>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5" name="Flowchart: Magnetic Disk 104">
                <a:extLst>
                  <a:ext uri="{FF2B5EF4-FFF2-40B4-BE49-F238E27FC236}">
                    <a16:creationId xmlns:a16="http://schemas.microsoft.com/office/drawing/2014/main" id="{1EB8A158-D14F-E6B6-BB54-83900F8C59E7}"/>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71" name="Group 70">
              <a:extLst>
                <a:ext uri="{FF2B5EF4-FFF2-40B4-BE49-F238E27FC236}">
                  <a16:creationId xmlns:a16="http://schemas.microsoft.com/office/drawing/2014/main" id="{520F179F-D6B5-224A-151A-1801618237E0}"/>
                </a:ext>
              </a:extLst>
            </p:cNvPr>
            <p:cNvGrpSpPr/>
            <p:nvPr/>
          </p:nvGrpSpPr>
          <p:grpSpPr>
            <a:xfrm>
              <a:off x="4849664" y="3772788"/>
              <a:ext cx="459176" cy="371792"/>
              <a:chOff x="29351" y="0"/>
              <a:chExt cx="894303" cy="703448"/>
            </a:xfrm>
            <a:grpFill/>
          </p:grpSpPr>
          <p:sp>
            <p:nvSpPr>
              <p:cNvPr id="96" name="Cube 95">
                <a:extLst>
                  <a:ext uri="{FF2B5EF4-FFF2-40B4-BE49-F238E27FC236}">
                    <a16:creationId xmlns:a16="http://schemas.microsoft.com/office/drawing/2014/main" id="{B20837E0-0240-99C7-8BA9-6994001618D6}"/>
                  </a:ext>
                </a:extLst>
              </p:cNvPr>
              <p:cNvSpPr/>
              <p:nvPr/>
            </p:nvSpPr>
            <p:spPr>
              <a:xfrm>
                <a:off x="2935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7" name="Flowchart: Magnetic Disk 96">
                <a:extLst>
                  <a:ext uri="{FF2B5EF4-FFF2-40B4-BE49-F238E27FC236}">
                    <a16:creationId xmlns:a16="http://schemas.microsoft.com/office/drawing/2014/main" id="{517A2DC9-2751-2AF8-FE91-A85D1B5A04A6}"/>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8" name="Flowchart: Magnetic Disk 97">
                <a:extLst>
                  <a:ext uri="{FF2B5EF4-FFF2-40B4-BE49-F238E27FC236}">
                    <a16:creationId xmlns:a16="http://schemas.microsoft.com/office/drawing/2014/main" id="{8C85F9F0-A29E-63AF-1CBF-36F3FE594D7F}"/>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9" name="Flowchart: Magnetic Disk 98">
                <a:extLst>
                  <a:ext uri="{FF2B5EF4-FFF2-40B4-BE49-F238E27FC236}">
                    <a16:creationId xmlns:a16="http://schemas.microsoft.com/office/drawing/2014/main" id="{95C68EBB-5BE0-E627-51AB-3054ECDA3D70}"/>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0" name="Flowchart: Magnetic Disk 99">
                <a:extLst>
                  <a:ext uri="{FF2B5EF4-FFF2-40B4-BE49-F238E27FC236}">
                    <a16:creationId xmlns:a16="http://schemas.microsoft.com/office/drawing/2014/main" id="{44DE01B8-FAF5-2FAE-B6D7-33D76F4E6EE9}"/>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72" name="Group 71">
              <a:extLst>
                <a:ext uri="{FF2B5EF4-FFF2-40B4-BE49-F238E27FC236}">
                  <a16:creationId xmlns:a16="http://schemas.microsoft.com/office/drawing/2014/main" id="{88A58A9F-FA32-258C-3F5A-BD40E3339EED}"/>
                </a:ext>
              </a:extLst>
            </p:cNvPr>
            <p:cNvGrpSpPr/>
            <p:nvPr/>
          </p:nvGrpSpPr>
          <p:grpSpPr>
            <a:xfrm>
              <a:off x="4226310" y="4266450"/>
              <a:ext cx="459176" cy="371792"/>
              <a:chOff x="29351" y="0"/>
              <a:chExt cx="894303" cy="703448"/>
            </a:xfrm>
            <a:grpFill/>
          </p:grpSpPr>
          <p:sp>
            <p:nvSpPr>
              <p:cNvPr id="91" name="Cube 90">
                <a:extLst>
                  <a:ext uri="{FF2B5EF4-FFF2-40B4-BE49-F238E27FC236}">
                    <a16:creationId xmlns:a16="http://schemas.microsoft.com/office/drawing/2014/main" id="{486B5879-8C3D-9803-7867-1C470F141EA3}"/>
                  </a:ext>
                </a:extLst>
              </p:cNvPr>
              <p:cNvSpPr/>
              <p:nvPr/>
            </p:nvSpPr>
            <p:spPr>
              <a:xfrm>
                <a:off x="2935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2" name="Flowchart: Magnetic Disk 91">
                <a:extLst>
                  <a:ext uri="{FF2B5EF4-FFF2-40B4-BE49-F238E27FC236}">
                    <a16:creationId xmlns:a16="http://schemas.microsoft.com/office/drawing/2014/main" id="{6DFE2D84-9999-ABD8-284B-7D908D08F519}"/>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3" name="Flowchart: Magnetic Disk 92">
                <a:extLst>
                  <a:ext uri="{FF2B5EF4-FFF2-40B4-BE49-F238E27FC236}">
                    <a16:creationId xmlns:a16="http://schemas.microsoft.com/office/drawing/2014/main" id="{16D0FD0F-AD34-51BB-2037-3828392EB0B1}"/>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4" name="Flowchart: Magnetic Disk 93">
                <a:extLst>
                  <a:ext uri="{FF2B5EF4-FFF2-40B4-BE49-F238E27FC236}">
                    <a16:creationId xmlns:a16="http://schemas.microsoft.com/office/drawing/2014/main" id="{A572E26D-DCE9-7A88-69EB-D56607872C73}"/>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5" name="Flowchart: Magnetic Disk 94">
                <a:extLst>
                  <a:ext uri="{FF2B5EF4-FFF2-40B4-BE49-F238E27FC236}">
                    <a16:creationId xmlns:a16="http://schemas.microsoft.com/office/drawing/2014/main" id="{C85831AB-ADCB-BDD8-D6D1-C241B2BE6042}"/>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73" name="Group 72">
              <a:extLst>
                <a:ext uri="{FF2B5EF4-FFF2-40B4-BE49-F238E27FC236}">
                  <a16:creationId xmlns:a16="http://schemas.microsoft.com/office/drawing/2014/main" id="{6FC0BA9B-9C08-6ECB-8B79-E33016FF3BC1}"/>
                </a:ext>
              </a:extLst>
            </p:cNvPr>
            <p:cNvGrpSpPr/>
            <p:nvPr/>
          </p:nvGrpSpPr>
          <p:grpSpPr>
            <a:xfrm>
              <a:off x="4849664" y="4267828"/>
              <a:ext cx="459176" cy="371792"/>
              <a:chOff x="29351" y="0"/>
              <a:chExt cx="894303" cy="703448"/>
            </a:xfrm>
            <a:grpFill/>
          </p:grpSpPr>
          <p:sp>
            <p:nvSpPr>
              <p:cNvPr id="86" name="Cube 85">
                <a:extLst>
                  <a:ext uri="{FF2B5EF4-FFF2-40B4-BE49-F238E27FC236}">
                    <a16:creationId xmlns:a16="http://schemas.microsoft.com/office/drawing/2014/main" id="{AFB63EDF-FA04-A916-3937-3D0E5CF5AC0D}"/>
                  </a:ext>
                </a:extLst>
              </p:cNvPr>
              <p:cNvSpPr/>
              <p:nvPr/>
            </p:nvSpPr>
            <p:spPr>
              <a:xfrm>
                <a:off x="2935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7" name="Flowchart: Magnetic Disk 86">
                <a:extLst>
                  <a:ext uri="{FF2B5EF4-FFF2-40B4-BE49-F238E27FC236}">
                    <a16:creationId xmlns:a16="http://schemas.microsoft.com/office/drawing/2014/main" id="{8F67E372-FADD-86DD-2387-02BC9EC191DF}"/>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8" name="Flowchart: Magnetic Disk 87">
                <a:extLst>
                  <a:ext uri="{FF2B5EF4-FFF2-40B4-BE49-F238E27FC236}">
                    <a16:creationId xmlns:a16="http://schemas.microsoft.com/office/drawing/2014/main" id="{2C763B77-941D-FB89-B9F4-464A9E7E6F6E}"/>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9" name="Flowchart: Magnetic Disk 88">
                <a:extLst>
                  <a:ext uri="{FF2B5EF4-FFF2-40B4-BE49-F238E27FC236}">
                    <a16:creationId xmlns:a16="http://schemas.microsoft.com/office/drawing/2014/main" id="{F8A10B4D-914F-CA58-B0BE-5ECC56AB1061}"/>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0" name="Flowchart: Magnetic Disk 89">
                <a:extLst>
                  <a:ext uri="{FF2B5EF4-FFF2-40B4-BE49-F238E27FC236}">
                    <a16:creationId xmlns:a16="http://schemas.microsoft.com/office/drawing/2014/main" id="{BC6B660C-76BC-CABE-88E9-75D2B34F0477}"/>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74" name="Group 73">
              <a:extLst>
                <a:ext uri="{FF2B5EF4-FFF2-40B4-BE49-F238E27FC236}">
                  <a16:creationId xmlns:a16="http://schemas.microsoft.com/office/drawing/2014/main" id="{8D1FB69A-F0F8-3935-19CC-A04EDC21A518}"/>
                </a:ext>
              </a:extLst>
            </p:cNvPr>
            <p:cNvGrpSpPr/>
            <p:nvPr/>
          </p:nvGrpSpPr>
          <p:grpSpPr>
            <a:xfrm>
              <a:off x="5475247" y="4254439"/>
              <a:ext cx="459176" cy="371792"/>
              <a:chOff x="29351" y="0"/>
              <a:chExt cx="894303" cy="703448"/>
            </a:xfrm>
            <a:grpFill/>
          </p:grpSpPr>
          <p:sp>
            <p:nvSpPr>
              <p:cNvPr id="81" name="Cube 80">
                <a:extLst>
                  <a:ext uri="{FF2B5EF4-FFF2-40B4-BE49-F238E27FC236}">
                    <a16:creationId xmlns:a16="http://schemas.microsoft.com/office/drawing/2014/main" id="{884ECE25-C34E-B65D-4C7D-D4E4E960DB4C}"/>
                  </a:ext>
                </a:extLst>
              </p:cNvPr>
              <p:cNvSpPr/>
              <p:nvPr/>
            </p:nvSpPr>
            <p:spPr>
              <a:xfrm>
                <a:off x="2935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2" name="Flowchart: Magnetic Disk 81">
                <a:extLst>
                  <a:ext uri="{FF2B5EF4-FFF2-40B4-BE49-F238E27FC236}">
                    <a16:creationId xmlns:a16="http://schemas.microsoft.com/office/drawing/2014/main" id="{1E36092C-E530-4575-4D75-2B68139AA2A5}"/>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3" name="Flowchart: Magnetic Disk 82">
                <a:extLst>
                  <a:ext uri="{FF2B5EF4-FFF2-40B4-BE49-F238E27FC236}">
                    <a16:creationId xmlns:a16="http://schemas.microsoft.com/office/drawing/2014/main" id="{FD6719D0-43C0-F633-E833-9ACD82EE1A46}"/>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4" name="Flowchart: Magnetic Disk 83">
                <a:extLst>
                  <a:ext uri="{FF2B5EF4-FFF2-40B4-BE49-F238E27FC236}">
                    <a16:creationId xmlns:a16="http://schemas.microsoft.com/office/drawing/2014/main" id="{6C1789B9-E648-FF46-7D8B-E10DF1298AAF}"/>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5" name="Flowchart: Magnetic Disk 84">
                <a:extLst>
                  <a:ext uri="{FF2B5EF4-FFF2-40B4-BE49-F238E27FC236}">
                    <a16:creationId xmlns:a16="http://schemas.microsoft.com/office/drawing/2014/main" id="{7533F4BB-4297-858B-0F5B-49F9E70C701E}"/>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75" name="Group 74">
              <a:extLst>
                <a:ext uri="{FF2B5EF4-FFF2-40B4-BE49-F238E27FC236}">
                  <a16:creationId xmlns:a16="http://schemas.microsoft.com/office/drawing/2014/main" id="{CF05BA0D-73B1-F9A6-7E71-BF062C6F0BC0}"/>
                </a:ext>
              </a:extLst>
            </p:cNvPr>
            <p:cNvGrpSpPr/>
            <p:nvPr/>
          </p:nvGrpSpPr>
          <p:grpSpPr>
            <a:xfrm>
              <a:off x="5477522" y="3778332"/>
              <a:ext cx="459176" cy="371792"/>
              <a:chOff x="29351" y="0"/>
              <a:chExt cx="894303" cy="703448"/>
            </a:xfrm>
            <a:grpFill/>
          </p:grpSpPr>
          <p:sp>
            <p:nvSpPr>
              <p:cNvPr id="76" name="Cube 75">
                <a:extLst>
                  <a:ext uri="{FF2B5EF4-FFF2-40B4-BE49-F238E27FC236}">
                    <a16:creationId xmlns:a16="http://schemas.microsoft.com/office/drawing/2014/main" id="{F05C2FE8-D340-5381-0248-989AA726C32D}"/>
                  </a:ext>
                </a:extLst>
              </p:cNvPr>
              <p:cNvSpPr/>
              <p:nvPr/>
            </p:nvSpPr>
            <p:spPr>
              <a:xfrm>
                <a:off x="2935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7" name="Flowchart: Magnetic Disk 76">
                <a:extLst>
                  <a:ext uri="{FF2B5EF4-FFF2-40B4-BE49-F238E27FC236}">
                    <a16:creationId xmlns:a16="http://schemas.microsoft.com/office/drawing/2014/main" id="{93B4EAAE-9ED3-E6D3-A160-74E48C87BC1B}"/>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8" name="Flowchart: Magnetic Disk 77">
                <a:extLst>
                  <a:ext uri="{FF2B5EF4-FFF2-40B4-BE49-F238E27FC236}">
                    <a16:creationId xmlns:a16="http://schemas.microsoft.com/office/drawing/2014/main" id="{F536E520-A0DA-7A99-0769-55C40107C303}"/>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9" name="Flowchart: Magnetic Disk 78">
                <a:extLst>
                  <a:ext uri="{FF2B5EF4-FFF2-40B4-BE49-F238E27FC236}">
                    <a16:creationId xmlns:a16="http://schemas.microsoft.com/office/drawing/2014/main" id="{6B807257-542C-37CA-7A20-B4DC18956856}"/>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0" name="Flowchart: Magnetic Disk 79">
                <a:extLst>
                  <a:ext uri="{FF2B5EF4-FFF2-40B4-BE49-F238E27FC236}">
                    <a16:creationId xmlns:a16="http://schemas.microsoft.com/office/drawing/2014/main" id="{134D5EEA-26A0-7DD5-DC10-1C2B4B7013D8}"/>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spTree>
    <p:extLst>
      <p:ext uri="{BB962C8B-B14F-4D97-AF65-F5344CB8AC3E}">
        <p14:creationId xmlns:p14="http://schemas.microsoft.com/office/powerpoint/2010/main" val="1950807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Modelling: Question 1	</a:t>
            </a:r>
          </a:p>
        </p:txBody>
      </p:sp>
      <p:sp>
        <p:nvSpPr>
          <p:cNvPr id="4" name="Content Placeholder 3">
            <a:extLst>
              <a:ext uri="{FF2B5EF4-FFF2-40B4-BE49-F238E27FC236}">
                <a16:creationId xmlns:a16="http://schemas.microsoft.com/office/drawing/2014/main" id="{B3A559F3-34AB-36FE-352E-BCEA13B1D2A6}"/>
              </a:ext>
            </a:extLst>
          </p:cNvPr>
          <p:cNvSpPr>
            <a:spLocks noGrp="1"/>
          </p:cNvSpPr>
          <p:nvPr>
            <p:ph sz="half" idx="1"/>
          </p:nvPr>
        </p:nvSpPr>
        <p:spPr/>
        <p:txBody>
          <a:bodyPr/>
          <a:lstStyle/>
          <a:p>
            <a:pPr marL="0" indent="0">
              <a:buNone/>
            </a:pPr>
            <a:r>
              <a:rPr lang="en-GB" dirty="0"/>
              <a:t>To make a table, use:</a:t>
            </a:r>
          </a:p>
          <a:p>
            <a:r>
              <a:rPr lang="en-GB" dirty="0"/>
              <a:t>2 x rectangular Lego bricks</a:t>
            </a:r>
          </a:p>
          <a:p>
            <a:r>
              <a:rPr lang="en-GB" dirty="0"/>
              <a:t>2 x square Lego bricks</a:t>
            </a:r>
          </a:p>
          <a:p>
            <a:endParaRPr lang="en-GB" dirty="0"/>
          </a:p>
        </p:txBody>
      </p:sp>
      <p:sp>
        <p:nvSpPr>
          <p:cNvPr id="5" name="Content Placeholder 4">
            <a:extLst>
              <a:ext uri="{FF2B5EF4-FFF2-40B4-BE49-F238E27FC236}">
                <a16:creationId xmlns:a16="http://schemas.microsoft.com/office/drawing/2014/main" id="{74EAAB2C-8549-F4B2-C488-C3C577872563}"/>
              </a:ext>
            </a:extLst>
          </p:cNvPr>
          <p:cNvSpPr>
            <a:spLocks noGrp="1"/>
          </p:cNvSpPr>
          <p:nvPr>
            <p:ph sz="half" idx="2"/>
          </p:nvPr>
        </p:nvSpPr>
        <p:spPr/>
        <p:txBody>
          <a:bodyPr/>
          <a:lstStyle/>
          <a:p>
            <a:pPr marL="0" indent="0">
              <a:buNone/>
            </a:pPr>
            <a:r>
              <a:rPr lang="en-GB" dirty="0"/>
              <a:t>To make a chair, use:</a:t>
            </a:r>
          </a:p>
          <a:p>
            <a:r>
              <a:rPr lang="en-GB" dirty="0"/>
              <a:t>1 x rectangular Lego brick</a:t>
            </a:r>
          </a:p>
          <a:p>
            <a:r>
              <a:rPr lang="en-GB" dirty="0"/>
              <a:t>2 x square Lego bricks</a:t>
            </a:r>
          </a:p>
          <a:p>
            <a:endParaRPr lang="en-GB" dirty="0"/>
          </a:p>
        </p:txBody>
      </p:sp>
      <p:grpSp>
        <p:nvGrpSpPr>
          <p:cNvPr id="6" name="Group 5" descr="A table made of Lego. Two rectangular bricks form the tabletop and sit side by side on top of a column made of two square Lego bricks. ">
            <a:extLst>
              <a:ext uri="{FF2B5EF4-FFF2-40B4-BE49-F238E27FC236}">
                <a16:creationId xmlns:a16="http://schemas.microsoft.com/office/drawing/2014/main" id="{3EB30E17-8879-0CF8-D6FB-23DD5AD20AD7}"/>
              </a:ext>
            </a:extLst>
          </p:cNvPr>
          <p:cNvGrpSpPr/>
          <p:nvPr/>
        </p:nvGrpSpPr>
        <p:grpSpPr>
          <a:xfrm>
            <a:off x="1038084" y="3954244"/>
            <a:ext cx="1653035" cy="1522726"/>
            <a:chOff x="4164791" y="1797919"/>
            <a:chExt cx="1772822" cy="1633070"/>
          </a:xfrm>
          <a:solidFill>
            <a:srgbClr val="0070C0"/>
          </a:solidFill>
        </p:grpSpPr>
        <p:grpSp>
          <p:nvGrpSpPr>
            <p:cNvPr id="7" name="Group 6">
              <a:extLst>
                <a:ext uri="{FF2B5EF4-FFF2-40B4-BE49-F238E27FC236}">
                  <a16:creationId xmlns:a16="http://schemas.microsoft.com/office/drawing/2014/main" id="{2D0A77E3-6388-BC24-BA2C-31C51F29B9E0}"/>
                </a:ext>
              </a:extLst>
            </p:cNvPr>
            <p:cNvGrpSpPr/>
            <p:nvPr/>
          </p:nvGrpSpPr>
          <p:grpSpPr>
            <a:xfrm>
              <a:off x="4607141" y="2293975"/>
              <a:ext cx="894080" cy="1137014"/>
              <a:chOff x="7196794" y="2275143"/>
              <a:chExt cx="894080" cy="1137014"/>
            </a:xfrm>
            <a:grpFill/>
          </p:grpSpPr>
          <p:grpSp>
            <p:nvGrpSpPr>
              <p:cNvPr id="29" name="Group 28">
                <a:extLst>
                  <a:ext uri="{FF2B5EF4-FFF2-40B4-BE49-F238E27FC236}">
                    <a16:creationId xmlns:a16="http://schemas.microsoft.com/office/drawing/2014/main" id="{F22CB139-8BE3-9627-1847-4DB4B7A408F4}"/>
                  </a:ext>
                </a:extLst>
              </p:cNvPr>
              <p:cNvGrpSpPr/>
              <p:nvPr/>
            </p:nvGrpSpPr>
            <p:grpSpPr>
              <a:xfrm>
                <a:off x="7196794" y="2709212"/>
                <a:ext cx="894080" cy="702945"/>
                <a:chOff x="29351" y="0"/>
                <a:chExt cx="894303" cy="703448"/>
              </a:xfrm>
              <a:grpFill/>
            </p:grpSpPr>
            <p:sp>
              <p:nvSpPr>
                <p:cNvPr id="36" name="Cube 35">
                  <a:extLst>
                    <a:ext uri="{FF2B5EF4-FFF2-40B4-BE49-F238E27FC236}">
                      <a16:creationId xmlns:a16="http://schemas.microsoft.com/office/drawing/2014/main" id="{6E8A221B-7754-8EAB-525C-BE26575F7B1F}"/>
                    </a:ext>
                  </a:extLst>
                </p:cNvPr>
                <p:cNvSpPr/>
                <p:nvPr/>
              </p:nvSpPr>
              <p:spPr>
                <a:xfrm>
                  <a:off x="29351" y="50668"/>
                  <a:ext cx="894303" cy="652780"/>
                </a:xfrm>
                <a:prstGeom prst="cube">
                  <a:avLst>
                    <a:gd name="adj" fmla="val 31927"/>
                  </a:avLst>
                </a:prstGeom>
                <a:solidFill>
                  <a:srgbClr val="FF0000"/>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7" name="Flowchart: Magnetic Disk 36">
                  <a:extLst>
                    <a:ext uri="{FF2B5EF4-FFF2-40B4-BE49-F238E27FC236}">
                      <a16:creationId xmlns:a16="http://schemas.microsoft.com/office/drawing/2014/main" id="{F0C8BF14-5ADE-4258-A01E-E5FD19921B83}"/>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8" name="Flowchart: Magnetic Disk 37">
                  <a:extLst>
                    <a:ext uri="{FF2B5EF4-FFF2-40B4-BE49-F238E27FC236}">
                      <a16:creationId xmlns:a16="http://schemas.microsoft.com/office/drawing/2014/main" id="{B24B7AE6-6027-F2FA-7531-ED998A0E0FFE}"/>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9" name="Flowchart: Magnetic Disk 38">
                  <a:extLst>
                    <a:ext uri="{FF2B5EF4-FFF2-40B4-BE49-F238E27FC236}">
                      <a16:creationId xmlns:a16="http://schemas.microsoft.com/office/drawing/2014/main" id="{E92782C3-D08D-3B38-9D65-FF89371BB6ED}"/>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0" name="Flowchart: Magnetic Disk 39">
                  <a:extLst>
                    <a:ext uri="{FF2B5EF4-FFF2-40B4-BE49-F238E27FC236}">
                      <a16:creationId xmlns:a16="http://schemas.microsoft.com/office/drawing/2014/main" id="{ECA4DE1A-222B-FF85-D28F-6850F9339357}"/>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30" name="Group 29">
                <a:extLst>
                  <a:ext uri="{FF2B5EF4-FFF2-40B4-BE49-F238E27FC236}">
                    <a16:creationId xmlns:a16="http://schemas.microsoft.com/office/drawing/2014/main" id="{437F85AA-2156-7A31-80A8-473176795D97}"/>
                  </a:ext>
                </a:extLst>
              </p:cNvPr>
              <p:cNvGrpSpPr/>
              <p:nvPr/>
            </p:nvGrpSpPr>
            <p:grpSpPr>
              <a:xfrm>
                <a:off x="7196794" y="2275143"/>
                <a:ext cx="894080" cy="702945"/>
                <a:chOff x="29351" y="0"/>
                <a:chExt cx="894303" cy="703448"/>
              </a:xfrm>
              <a:grpFill/>
            </p:grpSpPr>
            <p:sp>
              <p:nvSpPr>
                <p:cNvPr id="31" name="Cube 30">
                  <a:extLst>
                    <a:ext uri="{FF2B5EF4-FFF2-40B4-BE49-F238E27FC236}">
                      <a16:creationId xmlns:a16="http://schemas.microsoft.com/office/drawing/2014/main" id="{5237D6FC-05E0-D2F6-46DA-625D90C5FEA4}"/>
                    </a:ext>
                  </a:extLst>
                </p:cNvPr>
                <p:cNvSpPr/>
                <p:nvPr/>
              </p:nvSpPr>
              <p:spPr>
                <a:xfrm>
                  <a:off x="29351" y="50668"/>
                  <a:ext cx="894303" cy="652780"/>
                </a:xfrm>
                <a:prstGeom prst="cube">
                  <a:avLst>
                    <a:gd name="adj" fmla="val 31927"/>
                  </a:avLst>
                </a:prstGeom>
                <a:solidFill>
                  <a:srgbClr val="FF0000"/>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2" name="Flowchart: Magnetic Disk 31">
                  <a:extLst>
                    <a:ext uri="{FF2B5EF4-FFF2-40B4-BE49-F238E27FC236}">
                      <a16:creationId xmlns:a16="http://schemas.microsoft.com/office/drawing/2014/main" id="{44D602EE-77A0-45A2-C3B6-B46EAE991ECB}"/>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3" name="Flowchart: Magnetic Disk 32">
                  <a:extLst>
                    <a:ext uri="{FF2B5EF4-FFF2-40B4-BE49-F238E27FC236}">
                      <a16:creationId xmlns:a16="http://schemas.microsoft.com/office/drawing/2014/main" id="{D44746AF-5F83-5AD3-0A47-F144AFB62EB7}"/>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4" name="Flowchart: Magnetic Disk 33">
                  <a:extLst>
                    <a:ext uri="{FF2B5EF4-FFF2-40B4-BE49-F238E27FC236}">
                      <a16:creationId xmlns:a16="http://schemas.microsoft.com/office/drawing/2014/main" id="{CAFFF5E8-FF3B-625D-19EF-934F7EE1E4DD}"/>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5" name="Flowchart: Magnetic Disk 34">
                  <a:extLst>
                    <a:ext uri="{FF2B5EF4-FFF2-40B4-BE49-F238E27FC236}">
                      <a16:creationId xmlns:a16="http://schemas.microsoft.com/office/drawing/2014/main" id="{CC318FB6-785E-F86B-597B-D00AFEABC476}"/>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grpSp>
          <p:nvGrpSpPr>
            <p:cNvPr id="8" name="Group 7">
              <a:extLst>
                <a:ext uri="{FF2B5EF4-FFF2-40B4-BE49-F238E27FC236}">
                  <a16:creationId xmlns:a16="http://schemas.microsoft.com/office/drawing/2014/main" id="{8551C8F6-F916-BFDF-0B93-14FCBE92CA87}"/>
                </a:ext>
              </a:extLst>
            </p:cNvPr>
            <p:cNvGrpSpPr/>
            <p:nvPr/>
          </p:nvGrpSpPr>
          <p:grpSpPr>
            <a:xfrm>
              <a:off x="4164791" y="1797919"/>
              <a:ext cx="1772822" cy="916106"/>
              <a:chOff x="4164791" y="1797919"/>
              <a:chExt cx="1772822" cy="916106"/>
            </a:xfrm>
            <a:grpFill/>
          </p:grpSpPr>
          <p:grpSp>
            <p:nvGrpSpPr>
              <p:cNvPr id="9" name="Group 8">
                <a:extLst>
                  <a:ext uri="{FF2B5EF4-FFF2-40B4-BE49-F238E27FC236}">
                    <a16:creationId xmlns:a16="http://schemas.microsoft.com/office/drawing/2014/main" id="{CF0BCCE8-E461-2C45-A422-837FD5F10445}"/>
                  </a:ext>
                </a:extLst>
              </p:cNvPr>
              <p:cNvGrpSpPr/>
              <p:nvPr/>
            </p:nvGrpSpPr>
            <p:grpSpPr>
              <a:xfrm>
                <a:off x="4370433" y="1797919"/>
                <a:ext cx="1567180" cy="702946"/>
                <a:chOff x="0" y="0"/>
                <a:chExt cx="1567180" cy="703022"/>
              </a:xfrm>
              <a:grpFill/>
            </p:grpSpPr>
            <p:sp>
              <p:nvSpPr>
                <p:cNvPr id="20" name="Cube 19">
                  <a:extLst>
                    <a:ext uri="{FF2B5EF4-FFF2-40B4-BE49-F238E27FC236}">
                      <a16:creationId xmlns:a16="http://schemas.microsoft.com/office/drawing/2014/main" id="{D1766B7E-7289-DA0D-B417-B5061E1D6B11}"/>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1" name="Flowchart: Magnetic Disk 20">
                  <a:extLst>
                    <a:ext uri="{FF2B5EF4-FFF2-40B4-BE49-F238E27FC236}">
                      <a16:creationId xmlns:a16="http://schemas.microsoft.com/office/drawing/2014/main" id="{0C0ECC70-E36E-8395-B589-8F86B79C5B60}"/>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2" name="Flowchart: Magnetic Disk 21">
                  <a:extLst>
                    <a:ext uri="{FF2B5EF4-FFF2-40B4-BE49-F238E27FC236}">
                      <a16:creationId xmlns:a16="http://schemas.microsoft.com/office/drawing/2014/main" id="{94976282-312F-3473-F139-806F1B68C9E5}"/>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3" name="Flowchart: Magnetic Disk 22">
                  <a:extLst>
                    <a:ext uri="{FF2B5EF4-FFF2-40B4-BE49-F238E27FC236}">
                      <a16:creationId xmlns:a16="http://schemas.microsoft.com/office/drawing/2014/main" id="{50B27786-6D25-8007-6A28-0E466FD1D12B}"/>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4" name="Flowchart: Magnetic Disk 23">
                  <a:extLst>
                    <a:ext uri="{FF2B5EF4-FFF2-40B4-BE49-F238E27FC236}">
                      <a16:creationId xmlns:a16="http://schemas.microsoft.com/office/drawing/2014/main" id="{A1D96DB1-E109-7B5A-5755-ED410EC0CEB7}"/>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5" name="Flowchart: Magnetic Disk 24">
                  <a:extLst>
                    <a:ext uri="{FF2B5EF4-FFF2-40B4-BE49-F238E27FC236}">
                      <a16:creationId xmlns:a16="http://schemas.microsoft.com/office/drawing/2014/main" id="{8CEA0874-8B61-2EAC-0B42-17EEB520521B}"/>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6" name="Flowchart: Magnetic Disk 25">
                  <a:extLst>
                    <a:ext uri="{FF2B5EF4-FFF2-40B4-BE49-F238E27FC236}">
                      <a16:creationId xmlns:a16="http://schemas.microsoft.com/office/drawing/2014/main" id="{21928003-50CF-582E-FE00-0E78A0201B5A}"/>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7" name="Flowchart: Magnetic Disk 26">
                  <a:extLst>
                    <a:ext uri="{FF2B5EF4-FFF2-40B4-BE49-F238E27FC236}">
                      <a16:creationId xmlns:a16="http://schemas.microsoft.com/office/drawing/2014/main" id="{B0372BD7-F0DB-F08F-EA29-BD173E39FEF3}"/>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8" name="Flowchart: Magnetic Disk 27">
                  <a:extLst>
                    <a:ext uri="{FF2B5EF4-FFF2-40B4-BE49-F238E27FC236}">
                      <a16:creationId xmlns:a16="http://schemas.microsoft.com/office/drawing/2014/main" id="{6FA59FBD-C154-ABEA-1932-3E8FE86C1C1A}"/>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10" name="Group 9">
                <a:extLst>
                  <a:ext uri="{FF2B5EF4-FFF2-40B4-BE49-F238E27FC236}">
                    <a16:creationId xmlns:a16="http://schemas.microsoft.com/office/drawing/2014/main" id="{61576D95-EA35-D3D0-DE64-39A2AAA0E719}"/>
                  </a:ext>
                </a:extLst>
              </p:cNvPr>
              <p:cNvGrpSpPr/>
              <p:nvPr/>
            </p:nvGrpSpPr>
            <p:grpSpPr>
              <a:xfrm>
                <a:off x="4164791" y="2027554"/>
                <a:ext cx="1567180" cy="686471"/>
                <a:chOff x="0" y="0"/>
                <a:chExt cx="1567180" cy="686545"/>
              </a:xfrm>
              <a:grpFill/>
            </p:grpSpPr>
            <p:sp>
              <p:nvSpPr>
                <p:cNvPr id="11" name="Cube 10">
                  <a:extLst>
                    <a:ext uri="{FF2B5EF4-FFF2-40B4-BE49-F238E27FC236}">
                      <a16:creationId xmlns:a16="http://schemas.microsoft.com/office/drawing/2014/main" id="{5CC4FD54-CF3E-5C23-6F71-9CBBE54A8640}"/>
                    </a:ext>
                  </a:extLst>
                </p:cNvPr>
                <p:cNvSpPr/>
                <p:nvPr/>
              </p:nvSpPr>
              <p:spPr>
                <a:xfrm>
                  <a:off x="0" y="33765"/>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Flowchart: Magnetic Disk 11">
                  <a:extLst>
                    <a:ext uri="{FF2B5EF4-FFF2-40B4-BE49-F238E27FC236}">
                      <a16:creationId xmlns:a16="http://schemas.microsoft.com/office/drawing/2014/main" id="{D23866AA-0755-AA1F-BFAC-43AE7376DF2F}"/>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 name="Flowchart: Magnetic Disk 12">
                  <a:extLst>
                    <a:ext uri="{FF2B5EF4-FFF2-40B4-BE49-F238E27FC236}">
                      <a16:creationId xmlns:a16="http://schemas.microsoft.com/office/drawing/2014/main" id="{8E7879D2-0750-FB0C-63D5-E3FB36AC6A88}"/>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 name="Flowchart: Magnetic Disk 13">
                  <a:extLst>
                    <a:ext uri="{FF2B5EF4-FFF2-40B4-BE49-F238E27FC236}">
                      <a16:creationId xmlns:a16="http://schemas.microsoft.com/office/drawing/2014/main" id="{103218D6-CAFE-7C4D-490D-9D39A0DB202E}"/>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5" name="Flowchart: Magnetic Disk 14">
                  <a:extLst>
                    <a:ext uri="{FF2B5EF4-FFF2-40B4-BE49-F238E27FC236}">
                      <a16:creationId xmlns:a16="http://schemas.microsoft.com/office/drawing/2014/main" id="{D1EA09C2-555F-AF12-AFC2-62EEA4596D5F}"/>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6" name="Flowchart: Magnetic Disk 15">
                  <a:extLst>
                    <a:ext uri="{FF2B5EF4-FFF2-40B4-BE49-F238E27FC236}">
                      <a16:creationId xmlns:a16="http://schemas.microsoft.com/office/drawing/2014/main" id="{8BBE3363-2956-BF70-8BA7-9088E45420E2}"/>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7" name="Flowchart: Magnetic Disk 16">
                  <a:extLst>
                    <a:ext uri="{FF2B5EF4-FFF2-40B4-BE49-F238E27FC236}">
                      <a16:creationId xmlns:a16="http://schemas.microsoft.com/office/drawing/2014/main" id="{3830BF2B-D1A9-D4E5-E8F0-A4115ECCEA0D}"/>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8" name="Flowchart: Magnetic Disk 17">
                  <a:extLst>
                    <a:ext uri="{FF2B5EF4-FFF2-40B4-BE49-F238E27FC236}">
                      <a16:creationId xmlns:a16="http://schemas.microsoft.com/office/drawing/2014/main" id="{7F240CD3-D845-5C90-F3EA-A8B4F14BA69F}"/>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9" name="Flowchart: Magnetic Disk 18">
                  <a:extLst>
                    <a:ext uri="{FF2B5EF4-FFF2-40B4-BE49-F238E27FC236}">
                      <a16:creationId xmlns:a16="http://schemas.microsoft.com/office/drawing/2014/main" id="{62D4C0FD-164A-0BC7-6018-B96E3E2BC981}"/>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grpSp>
      <p:grpSp>
        <p:nvGrpSpPr>
          <p:cNvPr id="41" name="Group 40" descr="A chair made of Lego. A rectangular brick forms the seat, and is supported by a stand made of one square Lego brick. The backrest is made of one square Lego brick.">
            <a:extLst>
              <a:ext uri="{FF2B5EF4-FFF2-40B4-BE49-F238E27FC236}">
                <a16:creationId xmlns:a16="http://schemas.microsoft.com/office/drawing/2014/main" id="{D77C7B45-A9EE-FA8A-ED0F-1F66EA96E04E}"/>
              </a:ext>
            </a:extLst>
          </p:cNvPr>
          <p:cNvGrpSpPr/>
          <p:nvPr/>
        </p:nvGrpSpPr>
        <p:grpSpPr>
          <a:xfrm>
            <a:off x="9734487" y="3801171"/>
            <a:ext cx="1572802" cy="1617044"/>
            <a:chOff x="963265" y="3778219"/>
            <a:chExt cx="1572802" cy="1617044"/>
          </a:xfrm>
          <a:solidFill>
            <a:srgbClr val="FF0000"/>
          </a:solidFill>
        </p:grpSpPr>
        <p:grpSp>
          <p:nvGrpSpPr>
            <p:cNvPr id="42" name="Group 41">
              <a:extLst>
                <a:ext uri="{FF2B5EF4-FFF2-40B4-BE49-F238E27FC236}">
                  <a16:creationId xmlns:a16="http://schemas.microsoft.com/office/drawing/2014/main" id="{6C9BF8EE-F5D7-2096-BEB2-FB9FC1158B78}"/>
                </a:ext>
              </a:extLst>
            </p:cNvPr>
            <p:cNvGrpSpPr/>
            <p:nvPr/>
          </p:nvGrpSpPr>
          <p:grpSpPr>
            <a:xfrm>
              <a:off x="1292425" y="4692318"/>
              <a:ext cx="894080" cy="702945"/>
              <a:chOff x="29351" y="0"/>
              <a:chExt cx="894303" cy="703448"/>
            </a:xfrm>
            <a:grpFill/>
          </p:grpSpPr>
          <p:sp>
            <p:nvSpPr>
              <p:cNvPr id="59" name="Cube 58">
                <a:extLst>
                  <a:ext uri="{FF2B5EF4-FFF2-40B4-BE49-F238E27FC236}">
                    <a16:creationId xmlns:a16="http://schemas.microsoft.com/office/drawing/2014/main" id="{59FFFBF2-4028-2A74-8CD3-44CC8FDA7977}"/>
                  </a:ext>
                </a:extLst>
              </p:cNvPr>
              <p:cNvSpPr/>
              <p:nvPr/>
            </p:nvSpPr>
            <p:spPr>
              <a:xfrm>
                <a:off x="2935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0" name="Flowchart: Magnetic Disk 59">
                <a:extLst>
                  <a:ext uri="{FF2B5EF4-FFF2-40B4-BE49-F238E27FC236}">
                    <a16:creationId xmlns:a16="http://schemas.microsoft.com/office/drawing/2014/main" id="{783B1C0E-4AAD-A5A5-D100-CA758AFDBBF7}"/>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1" name="Flowchart: Magnetic Disk 60">
                <a:extLst>
                  <a:ext uri="{FF2B5EF4-FFF2-40B4-BE49-F238E27FC236}">
                    <a16:creationId xmlns:a16="http://schemas.microsoft.com/office/drawing/2014/main" id="{11A6D6B4-4A23-9101-8004-82FE147690F9}"/>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2" name="Flowchart: Magnetic Disk 61">
                <a:extLst>
                  <a:ext uri="{FF2B5EF4-FFF2-40B4-BE49-F238E27FC236}">
                    <a16:creationId xmlns:a16="http://schemas.microsoft.com/office/drawing/2014/main" id="{D2DEB325-D7B7-07DD-7DF9-73589C81C069}"/>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3" name="Flowchart: Magnetic Disk 62">
                <a:extLst>
                  <a:ext uri="{FF2B5EF4-FFF2-40B4-BE49-F238E27FC236}">
                    <a16:creationId xmlns:a16="http://schemas.microsoft.com/office/drawing/2014/main" id="{F9601E1E-9DBC-B4E3-C54B-E9E3F8174137}"/>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43" name="Group 42">
              <a:extLst>
                <a:ext uri="{FF2B5EF4-FFF2-40B4-BE49-F238E27FC236}">
                  <a16:creationId xmlns:a16="http://schemas.microsoft.com/office/drawing/2014/main" id="{EA7929B5-758C-FF58-DE65-809836D85E55}"/>
                </a:ext>
              </a:extLst>
            </p:cNvPr>
            <p:cNvGrpSpPr/>
            <p:nvPr/>
          </p:nvGrpSpPr>
          <p:grpSpPr>
            <a:xfrm>
              <a:off x="963265" y="4238232"/>
              <a:ext cx="1567180" cy="702946"/>
              <a:chOff x="0" y="0"/>
              <a:chExt cx="1567180" cy="703022"/>
            </a:xfrm>
            <a:grpFill/>
          </p:grpSpPr>
          <p:sp>
            <p:nvSpPr>
              <p:cNvPr id="50" name="Cube 49">
                <a:extLst>
                  <a:ext uri="{FF2B5EF4-FFF2-40B4-BE49-F238E27FC236}">
                    <a16:creationId xmlns:a16="http://schemas.microsoft.com/office/drawing/2014/main" id="{DA331E30-4588-950A-7877-8449BBE16043}"/>
                  </a:ext>
                </a:extLst>
              </p:cNvPr>
              <p:cNvSpPr/>
              <p:nvPr/>
            </p:nvSpPr>
            <p:spPr>
              <a:xfrm>
                <a:off x="0" y="50242"/>
                <a:ext cx="1567180" cy="652780"/>
              </a:xfrm>
              <a:prstGeom prst="cube">
                <a:avLst>
                  <a:gd name="adj" fmla="val 31927"/>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sp>
            <p:nvSpPr>
              <p:cNvPr id="51" name="Flowchart: Magnetic Disk 50">
                <a:extLst>
                  <a:ext uri="{FF2B5EF4-FFF2-40B4-BE49-F238E27FC236}">
                    <a16:creationId xmlns:a16="http://schemas.microsoft.com/office/drawing/2014/main" id="{9CA86C8A-102B-9C3F-D690-0985513D9075}"/>
                  </a:ext>
                </a:extLst>
              </p:cNvPr>
              <p:cNvSpPr/>
              <p:nvPr/>
            </p:nvSpPr>
            <p:spPr>
              <a:xfrm>
                <a:off x="246184" y="0"/>
                <a:ext cx="241160" cy="130628"/>
              </a:xfrm>
              <a:prstGeom prst="flowChartMagneticDisk">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2" name="Flowchart: Magnetic Disk 51">
                <a:extLst>
                  <a:ext uri="{FF2B5EF4-FFF2-40B4-BE49-F238E27FC236}">
                    <a16:creationId xmlns:a16="http://schemas.microsoft.com/office/drawing/2014/main" id="{78867706-FD61-DE30-BEC9-36668D1DCE7F}"/>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3" name="Flowchart: Magnetic Disk 52">
                <a:extLst>
                  <a:ext uri="{FF2B5EF4-FFF2-40B4-BE49-F238E27FC236}">
                    <a16:creationId xmlns:a16="http://schemas.microsoft.com/office/drawing/2014/main" id="{02C64DB2-D643-E8B9-1516-C4F9427D268C}"/>
                  </a:ext>
                </a:extLst>
              </p:cNvPr>
              <p:cNvSpPr/>
              <p:nvPr/>
            </p:nvSpPr>
            <p:spPr>
              <a:xfrm>
                <a:off x="572756" y="0"/>
                <a:ext cx="241160" cy="130628"/>
              </a:xfrm>
              <a:prstGeom prst="flowChartMagneticDisk">
                <a:avLst/>
              </a:prstGeom>
              <a:solidFill>
                <a:srgbClr val="0070C0"/>
              </a:solid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4" name="Flowchart: Magnetic Disk 53">
                <a:extLst>
                  <a:ext uri="{FF2B5EF4-FFF2-40B4-BE49-F238E27FC236}">
                    <a16:creationId xmlns:a16="http://schemas.microsoft.com/office/drawing/2014/main" id="{1B24FCAF-70DB-BF75-FECF-9C42A16AFAAD}"/>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5" name="Flowchart: Magnetic Disk 54">
                <a:extLst>
                  <a:ext uri="{FF2B5EF4-FFF2-40B4-BE49-F238E27FC236}">
                    <a16:creationId xmlns:a16="http://schemas.microsoft.com/office/drawing/2014/main" id="{EDF910AA-FF80-736C-EBB5-03BBFC8FD134}"/>
                  </a:ext>
                </a:extLst>
              </p:cNvPr>
              <p:cNvSpPr/>
              <p:nvPr/>
            </p:nvSpPr>
            <p:spPr>
              <a:xfrm>
                <a:off x="150725" y="80387"/>
                <a:ext cx="241160" cy="130628"/>
              </a:xfrm>
              <a:prstGeom prst="flowChartMagneticDisk">
                <a:avLst/>
              </a:prstGeom>
              <a:solidFill>
                <a:srgbClr val="0070C0"/>
              </a:solid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6" name="Flowchart: Magnetic Disk 55">
                <a:extLst>
                  <a:ext uri="{FF2B5EF4-FFF2-40B4-BE49-F238E27FC236}">
                    <a16:creationId xmlns:a16="http://schemas.microsoft.com/office/drawing/2014/main" id="{C51513FB-4EC0-BE1B-8E93-86A8CCB62386}"/>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7" name="Flowchart: Magnetic Disk 56">
                <a:extLst>
                  <a:ext uri="{FF2B5EF4-FFF2-40B4-BE49-F238E27FC236}">
                    <a16:creationId xmlns:a16="http://schemas.microsoft.com/office/drawing/2014/main" id="{6F69AA5F-320B-0438-EFB5-09937D1F55FE}"/>
                  </a:ext>
                </a:extLst>
              </p:cNvPr>
              <p:cNvSpPr/>
              <p:nvPr/>
            </p:nvSpPr>
            <p:spPr>
              <a:xfrm>
                <a:off x="477296" y="85411"/>
                <a:ext cx="240665" cy="130175"/>
              </a:xfrm>
              <a:prstGeom prst="flowChartMagneticDisk">
                <a:avLst/>
              </a:prstGeom>
              <a:solidFill>
                <a:srgbClr val="0070C0"/>
              </a:solid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8" name="Flowchart: Magnetic Disk 57">
                <a:extLst>
                  <a:ext uri="{FF2B5EF4-FFF2-40B4-BE49-F238E27FC236}">
                    <a16:creationId xmlns:a16="http://schemas.microsoft.com/office/drawing/2014/main" id="{BBC77787-3E26-4360-DACE-92FFE11FDA32}"/>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44" name="Group 43">
              <a:extLst>
                <a:ext uri="{FF2B5EF4-FFF2-40B4-BE49-F238E27FC236}">
                  <a16:creationId xmlns:a16="http://schemas.microsoft.com/office/drawing/2014/main" id="{1CA935EC-C17F-DE9A-6799-1C58E1DFE196}"/>
                </a:ext>
              </a:extLst>
            </p:cNvPr>
            <p:cNvGrpSpPr/>
            <p:nvPr/>
          </p:nvGrpSpPr>
          <p:grpSpPr>
            <a:xfrm>
              <a:off x="1641987" y="3778219"/>
              <a:ext cx="894080" cy="702945"/>
              <a:chOff x="45831" y="0"/>
              <a:chExt cx="894303" cy="703448"/>
            </a:xfrm>
            <a:grpFill/>
          </p:grpSpPr>
          <p:sp>
            <p:nvSpPr>
              <p:cNvPr id="45" name="Cube 44">
                <a:extLst>
                  <a:ext uri="{FF2B5EF4-FFF2-40B4-BE49-F238E27FC236}">
                    <a16:creationId xmlns:a16="http://schemas.microsoft.com/office/drawing/2014/main" id="{8BD59FAB-018E-66BF-8F04-6BE2BD770AC8}"/>
                  </a:ext>
                </a:extLst>
              </p:cNvPr>
              <p:cNvSpPr/>
              <p:nvPr/>
            </p:nvSpPr>
            <p:spPr>
              <a:xfrm>
                <a:off x="45831" y="50668"/>
                <a:ext cx="894303" cy="652780"/>
              </a:xfrm>
              <a:prstGeom prst="cube">
                <a:avLst>
                  <a:gd name="adj" fmla="val 31927"/>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6" name="Flowchart: Magnetic Disk 45">
                <a:extLst>
                  <a:ext uri="{FF2B5EF4-FFF2-40B4-BE49-F238E27FC236}">
                    <a16:creationId xmlns:a16="http://schemas.microsoft.com/office/drawing/2014/main" id="{08B93EE8-723F-C220-1F24-E58F6760032F}"/>
                  </a:ext>
                </a:extLst>
              </p:cNvPr>
              <p:cNvSpPr/>
              <p:nvPr/>
            </p:nvSpPr>
            <p:spPr>
              <a:xfrm>
                <a:off x="246184"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7" name="Flowchart: Magnetic Disk 46">
                <a:extLst>
                  <a:ext uri="{FF2B5EF4-FFF2-40B4-BE49-F238E27FC236}">
                    <a16:creationId xmlns:a16="http://schemas.microsoft.com/office/drawing/2014/main" id="{01DEB586-5914-A28A-6DD2-727110B6009D}"/>
                  </a:ext>
                </a:extLst>
              </p:cNvPr>
              <p:cNvSpPr/>
              <p:nvPr/>
            </p:nvSpPr>
            <p:spPr>
              <a:xfrm>
                <a:off x="572756" y="0"/>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8" name="Flowchart: Magnetic Disk 47">
                <a:extLst>
                  <a:ext uri="{FF2B5EF4-FFF2-40B4-BE49-F238E27FC236}">
                    <a16:creationId xmlns:a16="http://schemas.microsoft.com/office/drawing/2014/main" id="{94111902-8A8D-2C15-43AE-782B02B09BA3}"/>
                  </a:ext>
                </a:extLst>
              </p:cNvPr>
              <p:cNvSpPr/>
              <p:nvPr/>
            </p:nvSpPr>
            <p:spPr>
              <a:xfrm>
                <a:off x="150725" y="80387"/>
                <a:ext cx="241160" cy="130628"/>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9" name="Flowchart: Magnetic Disk 48">
                <a:extLst>
                  <a:ext uri="{FF2B5EF4-FFF2-40B4-BE49-F238E27FC236}">
                    <a16:creationId xmlns:a16="http://schemas.microsoft.com/office/drawing/2014/main" id="{84DB4336-5773-8092-8F47-5EDAA26827DE}"/>
                  </a:ext>
                </a:extLst>
              </p:cNvPr>
              <p:cNvSpPr/>
              <p:nvPr/>
            </p:nvSpPr>
            <p:spPr>
              <a:xfrm>
                <a:off x="477296" y="85411"/>
                <a:ext cx="240665" cy="130175"/>
              </a:xfrm>
              <a:prstGeom prst="flowChartMagneticDisk">
                <a:avLst/>
              </a:prstGeom>
              <a:grp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sp>
        <p:nvSpPr>
          <p:cNvPr id="64" name="Content Placeholder 2">
            <a:extLst>
              <a:ext uri="{FF2B5EF4-FFF2-40B4-BE49-F238E27FC236}">
                <a16:creationId xmlns:a16="http://schemas.microsoft.com/office/drawing/2014/main" id="{7BB4868C-F370-CB47-3F56-48707B0528B2}"/>
              </a:ext>
            </a:extLst>
          </p:cNvPr>
          <p:cNvSpPr txBox="1">
            <a:spLocks/>
          </p:cNvSpPr>
          <p:nvPr/>
        </p:nvSpPr>
        <p:spPr>
          <a:xfrm>
            <a:off x="3106318" y="4945546"/>
            <a:ext cx="6018711" cy="12153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93328E"/>
              </a:buClr>
              <a:buFont typeface="Wingdings" pitchFamily="2" charset="2"/>
              <a:buChar char="§"/>
              <a:defRPr sz="28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lgn="l" defTabSz="914400" rtl="0" eaLnBrk="1" latinLnBrk="0" hangingPunct="1">
              <a:lnSpc>
                <a:spcPct val="90000"/>
              </a:lnSpc>
              <a:spcBef>
                <a:spcPts val="500"/>
              </a:spcBef>
              <a:buClr>
                <a:srgbClr val="93328E"/>
              </a:buClr>
              <a:buFont typeface="Wingdings" pitchFamily="2" charset="2"/>
              <a:buChar char="§"/>
              <a:defRPr sz="2400" kern="1200">
                <a:solidFill>
                  <a:schemeClr val="tx1"/>
                </a:solidFill>
                <a:latin typeface="Roboto" panose="02000000000000000000" pitchFamily="2" charset="0"/>
                <a:ea typeface="Roboto" panose="02000000000000000000" pitchFamily="2" charset="0"/>
                <a:cs typeface="Roboto" panose="02000000000000000000" pitchFamily="2" charset="0"/>
              </a:defRPr>
            </a:lvl2pPr>
            <a:lvl3pPr marL="1143000" indent="-228600" algn="l" defTabSz="914400" rtl="0" eaLnBrk="1" latinLnBrk="0" hangingPunct="1">
              <a:lnSpc>
                <a:spcPct val="90000"/>
              </a:lnSpc>
              <a:spcBef>
                <a:spcPts val="500"/>
              </a:spcBef>
              <a:buClr>
                <a:srgbClr val="93328E"/>
              </a:buClr>
              <a:buFont typeface="Wingdings" pitchFamily="2" charset="2"/>
              <a:buChar char="§"/>
              <a:defRPr sz="2000" kern="1200">
                <a:solidFill>
                  <a:schemeClr val="tx1"/>
                </a:solidFill>
                <a:latin typeface="Roboto" panose="02000000000000000000" pitchFamily="2" charset="0"/>
                <a:ea typeface="Roboto" panose="02000000000000000000" pitchFamily="2" charset="0"/>
                <a:cs typeface="Roboto" panose="02000000000000000000" pitchFamily="2" charset="0"/>
              </a:defRPr>
            </a:lvl3pPr>
            <a:lvl4pPr marL="1600200" indent="-228600" algn="l" defTabSz="914400" rtl="0" eaLnBrk="1" latinLnBrk="0" hangingPunct="1">
              <a:lnSpc>
                <a:spcPct val="90000"/>
              </a:lnSpc>
              <a:spcBef>
                <a:spcPts val="500"/>
              </a:spcBef>
              <a:buClr>
                <a:srgbClr val="93328E"/>
              </a:buClr>
              <a:buFont typeface="Wingdings" pitchFamily="2" charset="2"/>
              <a:buChar char="§"/>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4pPr>
            <a:lvl5pPr marL="2057400" indent="-228600" algn="l" defTabSz="914400" rtl="0" eaLnBrk="1" latinLnBrk="0" hangingPunct="1">
              <a:lnSpc>
                <a:spcPct val="90000"/>
              </a:lnSpc>
              <a:spcBef>
                <a:spcPts val="500"/>
              </a:spcBef>
              <a:buClr>
                <a:srgbClr val="93328E"/>
              </a:buClr>
              <a:buFont typeface="Wingdings" pitchFamily="2" charset="2"/>
              <a:buChar char="§"/>
              <a:defRPr sz="1800" kern="1200">
                <a:solidFill>
                  <a:schemeClr val="tx1"/>
                </a:solidFill>
                <a:latin typeface="Roboto" panose="02000000000000000000" pitchFamily="2" charset="0"/>
                <a:ea typeface="Roboto" panose="02000000000000000000" pitchFamily="2" charset="0"/>
                <a:cs typeface="Roboto"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r>
              <a:rPr lang="en-GB" dirty="0">
                <a:latin typeface="Verdana" panose="020B0604030504040204" pitchFamily="34" charset="0"/>
                <a:ea typeface="Verdana" panose="020B0604030504040204" pitchFamily="34" charset="0"/>
              </a:rPr>
              <a:t>Q1: How many tables and chairs can you make?</a:t>
            </a:r>
          </a:p>
          <a:p>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8063308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Modelling: Question 2</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Q2: How much will it cost to produce the tables and chairs that you have just made?</a:t>
            </a:r>
          </a:p>
          <a:p>
            <a:endParaRPr lang="en-GB" dirty="0"/>
          </a:p>
          <a:p>
            <a:r>
              <a:rPr lang="en-GB" dirty="0"/>
              <a:t>A square brick costs £3.00</a:t>
            </a:r>
          </a:p>
          <a:p>
            <a:r>
              <a:rPr lang="en-GB" dirty="0"/>
              <a:t>A rectangular brick costs £5.00</a:t>
            </a:r>
          </a:p>
          <a:p>
            <a:endParaRPr lang="en-US" dirty="0"/>
          </a:p>
        </p:txBody>
      </p:sp>
    </p:spTree>
    <p:extLst>
      <p:ext uri="{BB962C8B-B14F-4D97-AF65-F5344CB8AC3E}">
        <p14:creationId xmlns:p14="http://schemas.microsoft.com/office/powerpoint/2010/main" val="3907647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Modelling: Questions 3 &amp; 4</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Q3: How much will each combination sell for?</a:t>
            </a:r>
          </a:p>
          <a:p>
            <a:endParaRPr lang="en-GB" dirty="0"/>
          </a:p>
          <a:p>
            <a:r>
              <a:rPr lang="en-GB" dirty="0"/>
              <a:t>A table sells for £32.00</a:t>
            </a:r>
          </a:p>
          <a:p>
            <a:r>
              <a:rPr lang="en-GB" dirty="0"/>
              <a:t>A chair sells for £21.00</a:t>
            </a:r>
          </a:p>
          <a:p>
            <a:endParaRPr lang="en-GB" dirty="0"/>
          </a:p>
          <a:p>
            <a:pPr marL="0" indent="0">
              <a:buNone/>
            </a:pPr>
            <a:r>
              <a:rPr lang="en-GB" dirty="0"/>
              <a:t>Q4: Which combination of tables and chairs will give you the greatest profit?</a:t>
            </a:r>
          </a:p>
          <a:p>
            <a:endParaRPr lang="en-US" dirty="0"/>
          </a:p>
        </p:txBody>
      </p:sp>
    </p:spTree>
    <p:extLst>
      <p:ext uri="{BB962C8B-B14F-4D97-AF65-F5344CB8AC3E}">
        <p14:creationId xmlns:p14="http://schemas.microsoft.com/office/powerpoint/2010/main" val="2688508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Constraints	</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SWEDEBUILD wants to make as much profit as possible. The amount of resources available limits this possibility and is called a constraint.</a:t>
            </a:r>
          </a:p>
          <a:p>
            <a:endParaRPr lang="en-GB" dirty="0"/>
          </a:p>
          <a:p>
            <a:pPr marL="0" indent="0">
              <a:buNone/>
            </a:pPr>
            <a:r>
              <a:rPr lang="en-GB" dirty="0"/>
              <a:t>What if our LEGO® bricks represented 600 / 800 bricks?</a:t>
            </a:r>
          </a:p>
          <a:p>
            <a:pPr marL="0" indent="0">
              <a:buNone/>
            </a:pPr>
            <a:r>
              <a:rPr lang="en-GB" dirty="0"/>
              <a:t>…Or 6,000,000 / 8,000,000?</a:t>
            </a:r>
          </a:p>
          <a:p>
            <a:endParaRPr lang="en-GB" dirty="0"/>
          </a:p>
          <a:p>
            <a:pPr marL="0" indent="0">
              <a:buNone/>
            </a:pPr>
            <a:r>
              <a:rPr lang="en-GB" dirty="0"/>
              <a:t>Being able to formulate algebraic equations for the constraints allows them to be graphed and a solution can be identified quickly.</a:t>
            </a:r>
          </a:p>
          <a:p>
            <a:endParaRPr lang="en-US" dirty="0"/>
          </a:p>
        </p:txBody>
      </p:sp>
    </p:spTree>
    <p:extLst>
      <p:ext uri="{BB962C8B-B14F-4D97-AF65-F5344CB8AC3E}">
        <p14:creationId xmlns:p14="http://schemas.microsoft.com/office/powerpoint/2010/main" val="1005748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Constraints: Variables</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The constraints for our tables and chairs problem can be modelled using two variables:</a:t>
            </a:r>
          </a:p>
          <a:p>
            <a:endParaRPr lang="en-GB" dirty="0"/>
          </a:p>
          <a:p>
            <a:r>
              <a:rPr lang="en-GB" dirty="0"/>
              <a:t>t = the number of tables produced</a:t>
            </a:r>
          </a:p>
          <a:p>
            <a:r>
              <a:rPr lang="en-GB" dirty="0"/>
              <a:t>c = the number of chairs produced</a:t>
            </a:r>
          </a:p>
          <a:p>
            <a:endParaRPr lang="en-US" dirty="0"/>
          </a:p>
        </p:txBody>
      </p:sp>
    </p:spTree>
    <p:extLst>
      <p:ext uri="{BB962C8B-B14F-4D97-AF65-F5344CB8AC3E}">
        <p14:creationId xmlns:p14="http://schemas.microsoft.com/office/powerpoint/2010/main" val="887615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Constraints: Rectangular Bricks</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GB" dirty="0"/>
              <a:t>Q5: Write an inequality that links the number of tables and chairs to the number of rectangular bricks</a:t>
            </a:r>
          </a:p>
          <a:p>
            <a:endParaRPr lang="en-US" dirty="0"/>
          </a:p>
        </p:txBody>
      </p:sp>
      <p:graphicFrame>
        <p:nvGraphicFramePr>
          <p:cNvPr id="4" name="Table 3">
            <a:extLst>
              <a:ext uri="{FF2B5EF4-FFF2-40B4-BE49-F238E27FC236}">
                <a16:creationId xmlns:a16="http://schemas.microsoft.com/office/drawing/2014/main" id="{E9AE3AC6-2351-B235-234F-6B226C8E5F20}"/>
              </a:ext>
            </a:extLst>
          </p:cNvPr>
          <p:cNvGraphicFramePr>
            <a:graphicFrameLocks noGrp="1"/>
          </p:cNvGraphicFramePr>
          <p:nvPr>
            <p:extLst>
              <p:ext uri="{D42A27DB-BD31-4B8C-83A1-F6EECF244321}">
                <p14:modId xmlns:p14="http://schemas.microsoft.com/office/powerpoint/2010/main" val="387333978"/>
              </p:ext>
            </p:extLst>
          </p:nvPr>
        </p:nvGraphicFramePr>
        <p:xfrm>
          <a:off x="1563283" y="3555455"/>
          <a:ext cx="8683842" cy="2503327"/>
        </p:xfrm>
        <a:graphic>
          <a:graphicData uri="http://schemas.openxmlformats.org/drawingml/2006/table">
            <a:tbl>
              <a:tblPr firstRow="1" firstCol="1" bandRow="1"/>
              <a:tblGrid>
                <a:gridCol w="2894293">
                  <a:extLst>
                    <a:ext uri="{9D8B030D-6E8A-4147-A177-3AD203B41FA5}">
                      <a16:colId xmlns:a16="http://schemas.microsoft.com/office/drawing/2014/main" val="2466352323"/>
                    </a:ext>
                  </a:extLst>
                </a:gridCol>
                <a:gridCol w="2894293">
                  <a:extLst>
                    <a:ext uri="{9D8B030D-6E8A-4147-A177-3AD203B41FA5}">
                      <a16:colId xmlns:a16="http://schemas.microsoft.com/office/drawing/2014/main" val="3152712959"/>
                    </a:ext>
                  </a:extLst>
                </a:gridCol>
                <a:gridCol w="2895256">
                  <a:extLst>
                    <a:ext uri="{9D8B030D-6E8A-4147-A177-3AD203B41FA5}">
                      <a16:colId xmlns:a16="http://schemas.microsoft.com/office/drawing/2014/main" val="3262600578"/>
                    </a:ext>
                  </a:extLst>
                </a:gridCol>
              </a:tblGrid>
              <a:tr h="400532">
                <a:tc gridSpan="2">
                  <a:txBody>
                    <a:bodyPr/>
                    <a:lstStyle/>
                    <a:p>
                      <a:pPr algn="ctr">
                        <a:lnSpc>
                          <a:spcPct val="107000"/>
                        </a:lnSpc>
                        <a:spcAft>
                          <a:spcPts val="0"/>
                        </a:spcAft>
                      </a:pPr>
                      <a:r>
                        <a:rPr lang="en-GB" sz="2000" b="0" dirty="0">
                          <a:solidFill>
                            <a:srgbClr val="FFFFFF"/>
                          </a:solidFill>
                          <a:effectLst/>
                          <a:latin typeface="Verdana" panose="020B0604030504040204" pitchFamily="34" charset="0"/>
                          <a:ea typeface="Verdana" panose="020B0604030504040204" pitchFamily="34" charset="0"/>
                          <a:cs typeface="Calibri" panose="020F0502020204030204" pitchFamily="34" charset="0"/>
                        </a:rPr>
                        <a:t>No. rectangular bricks used</a:t>
                      </a:r>
                      <a:endParaRPr lang="en-GB" sz="2000" b="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328E"/>
                    </a:solidFill>
                  </a:tcPr>
                </a:tc>
                <a:tc hMerge="1">
                  <a:txBody>
                    <a:bodyPr/>
                    <a:lstStyle/>
                    <a:p>
                      <a:endParaRPr lang="en-GB"/>
                    </a:p>
                  </a:txBody>
                  <a:tcPr/>
                </a:tc>
                <a:tc rowSpan="2">
                  <a:txBody>
                    <a:bodyPr/>
                    <a:lstStyle/>
                    <a:p>
                      <a:pPr algn="ctr">
                        <a:lnSpc>
                          <a:spcPct val="107000"/>
                        </a:lnSpc>
                        <a:spcAft>
                          <a:spcPts val="0"/>
                        </a:spcAft>
                      </a:pPr>
                      <a:r>
                        <a:rPr lang="en-GB" sz="2000" b="0" dirty="0">
                          <a:solidFill>
                            <a:srgbClr val="FFFFFF"/>
                          </a:solidFill>
                          <a:effectLst/>
                          <a:latin typeface="Verdana" panose="020B0604030504040204" pitchFamily="34" charset="0"/>
                          <a:ea typeface="Verdana" panose="020B0604030504040204" pitchFamily="34" charset="0"/>
                          <a:cs typeface="Calibri" panose="020F0502020204030204" pitchFamily="34" charset="0"/>
                        </a:rPr>
                        <a:t>Total no. rectangular bricks available</a:t>
                      </a:r>
                      <a:endParaRPr lang="en-GB" sz="2000" b="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328E"/>
                    </a:solidFill>
                  </a:tcPr>
                </a:tc>
                <a:extLst>
                  <a:ext uri="{0D108BD9-81ED-4DB2-BD59-A6C34878D82A}">
                    <a16:rowId xmlns:a16="http://schemas.microsoft.com/office/drawing/2014/main" val="3052641954"/>
                  </a:ext>
                </a:extLst>
              </a:tr>
              <a:tr h="400532">
                <a:tc>
                  <a:txBody>
                    <a:bodyPr/>
                    <a:lstStyle/>
                    <a:p>
                      <a:pPr algn="ctr">
                        <a:lnSpc>
                          <a:spcPct val="107000"/>
                        </a:lnSpc>
                        <a:spcAft>
                          <a:spcPts val="0"/>
                        </a:spcAft>
                      </a:pPr>
                      <a:r>
                        <a:rPr lang="en-GB" sz="2000" b="0" dirty="0">
                          <a:solidFill>
                            <a:srgbClr val="FFFFFF"/>
                          </a:solidFill>
                          <a:effectLst/>
                          <a:latin typeface="Verdana" panose="020B0604030504040204" pitchFamily="34" charset="0"/>
                          <a:ea typeface="Verdana" panose="020B0604030504040204" pitchFamily="34" charset="0"/>
                          <a:cs typeface="Calibri" panose="020F0502020204030204" pitchFamily="34" charset="0"/>
                        </a:rPr>
                        <a:t>Tables (t)</a:t>
                      </a:r>
                      <a:endParaRPr lang="en-GB" sz="2000" b="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328E"/>
                    </a:solidFill>
                  </a:tcPr>
                </a:tc>
                <a:tc>
                  <a:txBody>
                    <a:bodyPr/>
                    <a:lstStyle/>
                    <a:p>
                      <a:pPr algn="ctr">
                        <a:lnSpc>
                          <a:spcPct val="107000"/>
                        </a:lnSpc>
                        <a:spcAft>
                          <a:spcPts val="0"/>
                        </a:spcAft>
                      </a:pPr>
                      <a:r>
                        <a:rPr lang="en-GB" sz="2000" b="0" dirty="0">
                          <a:solidFill>
                            <a:srgbClr val="FFFFFF"/>
                          </a:solidFill>
                          <a:effectLst/>
                          <a:latin typeface="Verdana" panose="020B0604030504040204" pitchFamily="34" charset="0"/>
                          <a:ea typeface="Verdana" panose="020B0604030504040204" pitchFamily="34" charset="0"/>
                          <a:cs typeface="Calibri" panose="020F0502020204030204" pitchFamily="34" charset="0"/>
                        </a:rPr>
                        <a:t>Chairs (c)</a:t>
                      </a:r>
                      <a:endParaRPr lang="en-GB" sz="2000" b="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328E"/>
                    </a:solidFill>
                  </a:tcPr>
                </a:tc>
                <a:tc vMerge="1">
                  <a:txBody>
                    <a:bodyPr/>
                    <a:lstStyle/>
                    <a:p>
                      <a:endParaRPr lang="en-GB"/>
                    </a:p>
                  </a:txBody>
                  <a:tcPr/>
                </a:tc>
                <a:extLst>
                  <a:ext uri="{0D108BD9-81ED-4DB2-BD59-A6C34878D82A}">
                    <a16:rowId xmlns:a16="http://schemas.microsoft.com/office/drawing/2014/main" val="69667157"/>
                  </a:ext>
                </a:extLst>
              </a:tr>
              <a:tr h="400532">
                <a:tc>
                  <a:txBody>
                    <a:bodyPr/>
                    <a:lstStyle/>
                    <a:p>
                      <a:pPr algn="ctr">
                        <a:lnSpc>
                          <a:spcPct val="107000"/>
                        </a:lnSpc>
                        <a:spcAft>
                          <a:spcPts val="0"/>
                        </a:spcAft>
                      </a:pPr>
                      <a:r>
                        <a:rPr lang="en-GB" sz="2000" dirty="0">
                          <a:effectLst/>
                          <a:latin typeface="Verdana" panose="020B0604030504040204" pitchFamily="34" charset="0"/>
                          <a:ea typeface="Verdana" panose="020B0604030504040204" pitchFamily="34" charset="0"/>
                          <a:cs typeface="Calibri" panose="020F0502020204030204" pitchFamily="34" charset="0"/>
                        </a:rPr>
                        <a:t>2</a:t>
                      </a:r>
                      <a:endParaRPr lang="en-GB" sz="200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2000" dirty="0">
                          <a:effectLst/>
                          <a:latin typeface="Verdana" panose="020B0604030504040204" pitchFamily="34" charset="0"/>
                          <a:ea typeface="Verdana" panose="020B0604030504040204" pitchFamily="34" charset="0"/>
                          <a:cs typeface="Calibri" panose="020F0502020204030204" pitchFamily="34" charset="0"/>
                        </a:rPr>
                        <a:t>1</a:t>
                      </a:r>
                      <a:endParaRPr lang="en-GB" sz="200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2000" dirty="0">
                          <a:effectLst/>
                          <a:latin typeface="Verdana" panose="020B0604030504040204" pitchFamily="34" charset="0"/>
                          <a:ea typeface="Verdana" panose="020B0604030504040204" pitchFamily="34" charset="0"/>
                          <a:cs typeface="Calibri" panose="020F0502020204030204" pitchFamily="34" charset="0"/>
                        </a:rPr>
                        <a:t>6</a:t>
                      </a:r>
                      <a:endParaRPr lang="en-GB" sz="200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1452533"/>
                  </a:ext>
                </a:extLst>
              </a:tr>
              <a:tr h="1301731">
                <a:tc>
                  <a:txBody>
                    <a:bodyPr/>
                    <a:lstStyle/>
                    <a:p>
                      <a:pPr algn="ctr">
                        <a:lnSpc>
                          <a:spcPct val="107000"/>
                        </a:lnSpc>
                        <a:spcAft>
                          <a:spcPts val="0"/>
                        </a:spcAft>
                      </a:pPr>
                      <a:r>
                        <a:rPr lang="en-GB" sz="1100" dirty="0">
                          <a:effectLst/>
                          <a:latin typeface="Verdana" panose="020B0604030504040204" pitchFamily="34" charset="0"/>
                          <a:ea typeface="Verdana" panose="020B0604030504040204" pitchFamily="34" charset="0"/>
                          <a:cs typeface="Calibri" panose="020F0502020204030204" pitchFamily="34" charset="0"/>
                        </a:rPr>
                        <a:t> </a:t>
                      </a: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p>
                      <a:pPr algn="ctr">
                        <a:lnSpc>
                          <a:spcPct val="107000"/>
                        </a:lnSpc>
                        <a:spcAft>
                          <a:spcPts val="0"/>
                        </a:spcAft>
                      </a:pPr>
                      <a:r>
                        <a:rPr lang="en-GB" sz="1100" dirty="0">
                          <a:effectLst/>
                          <a:latin typeface="Verdana" panose="020B0604030504040204" pitchFamily="34" charset="0"/>
                          <a:ea typeface="Verdana" panose="020B0604030504040204" pitchFamily="34" charset="0"/>
                          <a:cs typeface="Calibri" panose="020F0502020204030204" pitchFamily="34" charset="0"/>
                        </a:rPr>
                        <a:t> </a:t>
                      </a: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p>
                      <a:pPr algn="ctr">
                        <a:lnSpc>
                          <a:spcPct val="107000"/>
                        </a:lnSpc>
                        <a:spcAft>
                          <a:spcPts val="0"/>
                        </a:spcAft>
                      </a:pPr>
                      <a:r>
                        <a:rPr lang="en-GB" sz="1100" dirty="0">
                          <a:effectLst/>
                          <a:latin typeface="Verdana" panose="020B0604030504040204" pitchFamily="34" charset="0"/>
                          <a:ea typeface="Verdana" panose="020B0604030504040204" pitchFamily="34" charset="0"/>
                          <a:cs typeface="Calibri" panose="020F0502020204030204" pitchFamily="34" charset="0"/>
                        </a:rPr>
                        <a:t> </a:t>
                      </a: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p>
                      <a:pPr algn="ctr">
                        <a:lnSpc>
                          <a:spcPct val="107000"/>
                        </a:lnSpc>
                        <a:spcAft>
                          <a:spcPts val="0"/>
                        </a:spcAft>
                      </a:pPr>
                      <a:r>
                        <a:rPr lang="en-GB" sz="1100" dirty="0">
                          <a:effectLst/>
                          <a:latin typeface="Verdana" panose="020B0604030504040204" pitchFamily="34" charset="0"/>
                          <a:ea typeface="Verdana" panose="020B0604030504040204" pitchFamily="34" charset="0"/>
                          <a:cs typeface="Calibri" panose="020F0502020204030204" pitchFamily="34" charset="0"/>
                        </a:rPr>
                        <a:t> </a:t>
                      </a: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p>
                      <a:pPr algn="ctr">
                        <a:lnSpc>
                          <a:spcPct val="107000"/>
                        </a:lnSpc>
                        <a:spcAft>
                          <a:spcPts val="0"/>
                        </a:spcAft>
                      </a:pPr>
                      <a:r>
                        <a:rPr lang="en-GB" sz="1100" dirty="0">
                          <a:effectLst/>
                          <a:latin typeface="Verdana" panose="020B0604030504040204" pitchFamily="34" charset="0"/>
                          <a:ea typeface="Verdana" panose="020B0604030504040204" pitchFamily="34" charset="0"/>
                          <a:cs typeface="Calibri" panose="020F0502020204030204" pitchFamily="34" charset="0"/>
                        </a:rPr>
                        <a:t> </a:t>
                      </a: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br>
                        <a:rPr lang="en-GB" sz="1100" dirty="0">
                          <a:effectLst/>
                          <a:latin typeface="Verdana" panose="020B0604030504040204" pitchFamily="34" charset="0"/>
                          <a:ea typeface="Verdana" panose="020B0604030504040204" pitchFamily="34" charset="0"/>
                          <a:cs typeface="Times New Roman" panose="02020603050405020304" pitchFamily="18" charset="0"/>
                        </a:rPr>
                      </a:br>
                      <a:endParaRPr lang="en-GB" sz="1100" dirty="0">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en-GB" sz="1100" dirty="0">
                        <a:effectLst/>
                        <a:latin typeface="Verdana" panose="020B0604030504040204" pitchFamily="34" charset="0"/>
                        <a:ea typeface="Verdana" panose="020B060403050404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3839865"/>
                  </a:ext>
                </a:extLst>
              </a:tr>
            </a:tbl>
          </a:graphicData>
        </a:graphic>
      </p:graphicFrame>
      <p:grpSp>
        <p:nvGrpSpPr>
          <p:cNvPr id="5" name="Group 4">
            <a:extLst>
              <a:ext uri="{FF2B5EF4-FFF2-40B4-BE49-F238E27FC236}">
                <a16:creationId xmlns:a16="http://schemas.microsoft.com/office/drawing/2014/main" id="{BE5FD7E4-0F44-0E3E-0A3B-B49CCA11E39A}"/>
              </a:ext>
              <a:ext uri="{C183D7F6-B498-43B3-948B-1728B52AA6E4}">
                <adec:decorative xmlns:adec="http://schemas.microsoft.com/office/drawing/2017/decorative" val="1"/>
              </a:ext>
            </a:extLst>
          </p:cNvPr>
          <p:cNvGrpSpPr/>
          <p:nvPr/>
        </p:nvGrpSpPr>
        <p:grpSpPr>
          <a:xfrm>
            <a:off x="2601792" y="4807118"/>
            <a:ext cx="793364" cy="1093691"/>
            <a:chOff x="2863049" y="4361052"/>
            <a:chExt cx="793364" cy="1093691"/>
          </a:xfrm>
        </p:grpSpPr>
        <p:grpSp>
          <p:nvGrpSpPr>
            <p:cNvPr id="6" name="Group 5">
              <a:extLst>
                <a:ext uri="{FF2B5EF4-FFF2-40B4-BE49-F238E27FC236}">
                  <a16:creationId xmlns:a16="http://schemas.microsoft.com/office/drawing/2014/main" id="{DE803711-B3FC-ADE9-6E22-A7355DF94061}"/>
                </a:ext>
              </a:extLst>
            </p:cNvPr>
            <p:cNvGrpSpPr/>
            <p:nvPr/>
          </p:nvGrpSpPr>
          <p:grpSpPr>
            <a:xfrm>
              <a:off x="2863051" y="4361052"/>
              <a:ext cx="793362" cy="452995"/>
              <a:chOff x="0" y="0"/>
              <a:chExt cx="1567180" cy="703022"/>
            </a:xfrm>
            <a:solidFill>
              <a:srgbClr val="0070C0"/>
            </a:solidFill>
          </p:grpSpPr>
          <p:sp>
            <p:nvSpPr>
              <p:cNvPr id="17" name="Cube 16">
                <a:extLst>
                  <a:ext uri="{FF2B5EF4-FFF2-40B4-BE49-F238E27FC236}">
                    <a16:creationId xmlns:a16="http://schemas.microsoft.com/office/drawing/2014/main" id="{75651ADE-A683-B12D-6B0E-77AAF9440612}"/>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8" name="Flowchart: Magnetic Disk 17">
                <a:extLst>
                  <a:ext uri="{FF2B5EF4-FFF2-40B4-BE49-F238E27FC236}">
                    <a16:creationId xmlns:a16="http://schemas.microsoft.com/office/drawing/2014/main" id="{254809F4-934D-4E71-CBDA-C688EAC3D53F}"/>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9" name="Flowchart: Magnetic Disk 18">
                <a:extLst>
                  <a:ext uri="{FF2B5EF4-FFF2-40B4-BE49-F238E27FC236}">
                    <a16:creationId xmlns:a16="http://schemas.microsoft.com/office/drawing/2014/main" id="{68FEB5E7-D7C1-EC7F-3228-1A23CEE91AE6}"/>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0" name="Flowchart: Magnetic Disk 19">
                <a:extLst>
                  <a:ext uri="{FF2B5EF4-FFF2-40B4-BE49-F238E27FC236}">
                    <a16:creationId xmlns:a16="http://schemas.microsoft.com/office/drawing/2014/main" id="{797034B2-C5B1-C777-0548-CB4E0BB6B7CC}"/>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1" name="Flowchart: Magnetic Disk 20">
                <a:extLst>
                  <a:ext uri="{FF2B5EF4-FFF2-40B4-BE49-F238E27FC236}">
                    <a16:creationId xmlns:a16="http://schemas.microsoft.com/office/drawing/2014/main" id="{0E6FE40A-5BFE-37F2-5782-24697D6DF694}"/>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2" name="Flowchart: Magnetic Disk 21">
                <a:extLst>
                  <a:ext uri="{FF2B5EF4-FFF2-40B4-BE49-F238E27FC236}">
                    <a16:creationId xmlns:a16="http://schemas.microsoft.com/office/drawing/2014/main" id="{57742919-13CA-996B-2DBE-B54CD66678A9}"/>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3" name="Flowchart: Magnetic Disk 22">
                <a:extLst>
                  <a:ext uri="{FF2B5EF4-FFF2-40B4-BE49-F238E27FC236}">
                    <a16:creationId xmlns:a16="http://schemas.microsoft.com/office/drawing/2014/main" id="{FEB396A3-34A2-A174-769B-2E81BF6408AF}"/>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4" name="Flowchart: Magnetic Disk 23">
                <a:extLst>
                  <a:ext uri="{FF2B5EF4-FFF2-40B4-BE49-F238E27FC236}">
                    <a16:creationId xmlns:a16="http://schemas.microsoft.com/office/drawing/2014/main" id="{8B2F4B77-FC33-21E3-C686-C04695DBE5A0}"/>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5" name="Flowchart: Magnetic Disk 24">
                <a:extLst>
                  <a:ext uri="{FF2B5EF4-FFF2-40B4-BE49-F238E27FC236}">
                    <a16:creationId xmlns:a16="http://schemas.microsoft.com/office/drawing/2014/main" id="{BEFA07E4-497B-D825-A380-3825F4511ACF}"/>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7" name="Group 6">
              <a:extLst>
                <a:ext uri="{FF2B5EF4-FFF2-40B4-BE49-F238E27FC236}">
                  <a16:creationId xmlns:a16="http://schemas.microsoft.com/office/drawing/2014/main" id="{44904BF2-F04D-17C7-B6F3-115678258488}"/>
                </a:ext>
              </a:extLst>
            </p:cNvPr>
            <p:cNvGrpSpPr/>
            <p:nvPr/>
          </p:nvGrpSpPr>
          <p:grpSpPr>
            <a:xfrm>
              <a:off x="2863049" y="5001748"/>
              <a:ext cx="793364" cy="452995"/>
              <a:chOff x="0" y="0"/>
              <a:chExt cx="1567180" cy="703022"/>
            </a:xfrm>
            <a:solidFill>
              <a:srgbClr val="0070C0"/>
            </a:solidFill>
          </p:grpSpPr>
          <p:sp>
            <p:nvSpPr>
              <p:cNvPr id="8" name="Cube 7">
                <a:extLst>
                  <a:ext uri="{FF2B5EF4-FFF2-40B4-BE49-F238E27FC236}">
                    <a16:creationId xmlns:a16="http://schemas.microsoft.com/office/drawing/2014/main" id="{3A5B667B-1DF3-C656-CF19-B2C451A95FD5}"/>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 name="Flowchart: Magnetic Disk 8">
                <a:extLst>
                  <a:ext uri="{FF2B5EF4-FFF2-40B4-BE49-F238E27FC236}">
                    <a16:creationId xmlns:a16="http://schemas.microsoft.com/office/drawing/2014/main" id="{8CF1E36B-C178-294F-62B4-CF277293E7DA}"/>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 name="Flowchart: Magnetic Disk 9">
                <a:extLst>
                  <a:ext uri="{FF2B5EF4-FFF2-40B4-BE49-F238E27FC236}">
                    <a16:creationId xmlns:a16="http://schemas.microsoft.com/office/drawing/2014/main" id="{1EDBCA48-308A-AEC0-86B0-1EF800976683}"/>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Flowchart: Magnetic Disk 10">
                <a:extLst>
                  <a:ext uri="{FF2B5EF4-FFF2-40B4-BE49-F238E27FC236}">
                    <a16:creationId xmlns:a16="http://schemas.microsoft.com/office/drawing/2014/main" id="{0ED27AF5-F6EA-B640-18DC-D99B88FF3132}"/>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Flowchart: Magnetic Disk 11">
                <a:extLst>
                  <a:ext uri="{FF2B5EF4-FFF2-40B4-BE49-F238E27FC236}">
                    <a16:creationId xmlns:a16="http://schemas.microsoft.com/office/drawing/2014/main" id="{E7D22421-F0EA-A458-C8E6-FD2141318309}"/>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 name="Flowchart: Magnetic Disk 12">
                <a:extLst>
                  <a:ext uri="{FF2B5EF4-FFF2-40B4-BE49-F238E27FC236}">
                    <a16:creationId xmlns:a16="http://schemas.microsoft.com/office/drawing/2014/main" id="{4C86459F-91CA-A1F0-8530-EA65D80A3133}"/>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 name="Flowchart: Magnetic Disk 13">
                <a:extLst>
                  <a:ext uri="{FF2B5EF4-FFF2-40B4-BE49-F238E27FC236}">
                    <a16:creationId xmlns:a16="http://schemas.microsoft.com/office/drawing/2014/main" id="{A9E4B78E-976F-3DD7-F115-331504518DF2}"/>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5" name="Flowchart: Magnetic Disk 14">
                <a:extLst>
                  <a:ext uri="{FF2B5EF4-FFF2-40B4-BE49-F238E27FC236}">
                    <a16:creationId xmlns:a16="http://schemas.microsoft.com/office/drawing/2014/main" id="{50DA8586-4E7C-AC30-55D4-F3A9E0800E93}"/>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6" name="Flowchart: Magnetic Disk 15">
                <a:extLst>
                  <a:ext uri="{FF2B5EF4-FFF2-40B4-BE49-F238E27FC236}">
                    <a16:creationId xmlns:a16="http://schemas.microsoft.com/office/drawing/2014/main" id="{43A4C28D-F295-C0DD-7A2B-D350EB09EBFC}"/>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grpSp>
        <p:nvGrpSpPr>
          <p:cNvPr id="26" name="Group 25">
            <a:extLst>
              <a:ext uri="{FF2B5EF4-FFF2-40B4-BE49-F238E27FC236}">
                <a16:creationId xmlns:a16="http://schemas.microsoft.com/office/drawing/2014/main" id="{0DAE723E-E779-827F-CAE8-9BD0DA82F1C5}"/>
              </a:ext>
              <a:ext uri="{C183D7F6-B498-43B3-948B-1728B52AA6E4}">
                <adec:decorative xmlns:adec="http://schemas.microsoft.com/office/drawing/2017/decorative" val="1"/>
              </a:ext>
            </a:extLst>
          </p:cNvPr>
          <p:cNvGrpSpPr/>
          <p:nvPr/>
        </p:nvGrpSpPr>
        <p:grpSpPr>
          <a:xfrm>
            <a:off x="5508523" y="5221316"/>
            <a:ext cx="793362" cy="452995"/>
            <a:chOff x="0" y="0"/>
            <a:chExt cx="1567180" cy="703022"/>
          </a:xfrm>
          <a:solidFill>
            <a:srgbClr val="0070C0"/>
          </a:solidFill>
        </p:grpSpPr>
        <p:sp>
          <p:nvSpPr>
            <p:cNvPr id="27" name="Cube 26">
              <a:extLst>
                <a:ext uri="{FF2B5EF4-FFF2-40B4-BE49-F238E27FC236}">
                  <a16:creationId xmlns:a16="http://schemas.microsoft.com/office/drawing/2014/main" id="{70BA3313-233E-8890-7FA0-65462E9E5B51}"/>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8" name="Flowchart: Magnetic Disk 27">
              <a:extLst>
                <a:ext uri="{FF2B5EF4-FFF2-40B4-BE49-F238E27FC236}">
                  <a16:creationId xmlns:a16="http://schemas.microsoft.com/office/drawing/2014/main" id="{02D7D82D-4476-CD96-FA4E-470FA24ABD02}"/>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9" name="Flowchart: Magnetic Disk 28">
              <a:extLst>
                <a:ext uri="{FF2B5EF4-FFF2-40B4-BE49-F238E27FC236}">
                  <a16:creationId xmlns:a16="http://schemas.microsoft.com/office/drawing/2014/main" id="{14B97062-39ED-410C-72F0-41EF54B4BC45}"/>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0" name="Flowchart: Magnetic Disk 29">
              <a:extLst>
                <a:ext uri="{FF2B5EF4-FFF2-40B4-BE49-F238E27FC236}">
                  <a16:creationId xmlns:a16="http://schemas.microsoft.com/office/drawing/2014/main" id="{F332A189-8386-0587-F469-5982D3D574AF}"/>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1" name="Flowchart: Magnetic Disk 30">
              <a:extLst>
                <a:ext uri="{FF2B5EF4-FFF2-40B4-BE49-F238E27FC236}">
                  <a16:creationId xmlns:a16="http://schemas.microsoft.com/office/drawing/2014/main" id="{A24E4BB4-5312-3874-81C2-701FEE25512B}"/>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2" name="Flowchart: Magnetic Disk 31">
              <a:extLst>
                <a:ext uri="{FF2B5EF4-FFF2-40B4-BE49-F238E27FC236}">
                  <a16:creationId xmlns:a16="http://schemas.microsoft.com/office/drawing/2014/main" id="{8E0D542A-EB73-2455-1FDE-D89FCB493858}"/>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3" name="Flowchart: Magnetic Disk 32">
              <a:extLst>
                <a:ext uri="{FF2B5EF4-FFF2-40B4-BE49-F238E27FC236}">
                  <a16:creationId xmlns:a16="http://schemas.microsoft.com/office/drawing/2014/main" id="{164D5A21-A0B2-881F-B577-672C564BB1E2}"/>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4" name="Flowchart: Magnetic Disk 33">
              <a:extLst>
                <a:ext uri="{FF2B5EF4-FFF2-40B4-BE49-F238E27FC236}">
                  <a16:creationId xmlns:a16="http://schemas.microsoft.com/office/drawing/2014/main" id="{7E14C47E-7694-2C79-6A37-49DAB9976DB5}"/>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5" name="Flowchart: Magnetic Disk 34">
              <a:extLst>
                <a:ext uri="{FF2B5EF4-FFF2-40B4-BE49-F238E27FC236}">
                  <a16:creationId xmlns:a16="http://schemas.microsoft.com/office/drawing/2014/main" id="{7533CAFD-72FF-4F2C-0D0D-CF5EF46F6346}"/>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36" name="Group 35">
            <a:extLst>
              <a:ext uri="{FF2B5EF4-FFF2-40B4-BE49-F238E27FC236}">
                <a16:creationId xmlns:a16="http://schemas.microsoft.com/office/drawing/2014/main" id="{239A4616-0DDB-2B59-36C9-68F56359A3BE}"/>
              </a:ext>
              <a:ext uri="{C183D7F6-B498-43B3-948B-1728B52AA6E4}">
                <adec:decorative xmlns:adec="http://schemas.microsoft.com/office/drawing/2017/decorative" val="1"/>
              </a:ext>
            </a:extLst>
          </p:cNvPr>
          <p:cNvGrpSpPr/>
          <p:nvPr/>
        </p:nvGrpSpPr>
        <p:grpSpPr>
          <a:xfrm>
            <a:off x="7423677" y="4807118"/>
            <a:ext cx="2791923" cy="1168293"/>
            <a:chOff x="7750884" y="4319332"/>
            <a:chExt cx="2791923" cy="1168293"/>
          </a:xfrm>
        </p:grpSpPr>
        <p:grpSp>
          <p:nvGrpSpPr>
            <p:cNvPr id="37" name="Group 36">
              <a:extLst>
                <a:ext uri="{FF2B5EF4-FFF2-40B4-BE49-F238E27FC236}">
                  <a16:creationId xmlns:a16="http://schemas.microsoft.com/office/drawing/2014/main" id="{BFEE31C8-4BDE-CBDD-9D61-45ABF72A76B8}"/>
                </a:ext>
              </a:extLst>
            </p:cNvPr>
            <p:cNvGrpSpPr/>
            <p:nvPr/>
          </p:nvGrpSpPr>
          <p:grpSpPr>
            <a:xfrm>
              <a:off x="8736041" y="4335518"/>
              <a:ext cx="793362" cy="452995"/>
              <a:chOff x="0" y="0"/>
              <a:chExt cx="1567180" cy="703022"/>
            </a:xfrm>
            <a:solidFill>
              <a:srgbClr val="0070C0"/>
            </a:solidFill>
          </p:grpSpPr>
          <p:sp>
            <p:nvSpPr>
              <p:cNvPr id="88" name="Cube 87">
                <a:extLst>
                  <a:ext uri="{FF2B5EF4-FFF2-40B4-BE49-F238E27FC236}">
                    <a16:creationId xmlns:a16="http://schemas.microsoft.com/office/drawing/2014/main" id="{D1E2963E-3EFC-2831-7D31-B52B6B80A1DF}"/>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9" name="Flowchart: Magnetic Disk 88">
                <a:extLst>
                  <a:ext uri="{FF2B5EF4-FFF2-40B4-BE49-F238E27FC236}">
                    <a16:creationId xmlns:a16="http://schemas.microsoft.com/office/drawing/2014/main" id="{112BF727-8E20-69B4-258A-942A31474770}"/>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0" name="Flowchart: Magnetic Disk 89">
                <a:extLst>
                  <a:ext uri="{FF2B5EF4-FFF2-40B4-BE49-F238E27FC236}">
                    <a16:creationId xmlns:a16="http://schemas.microsoft.com/office/drawing/2014/main" id="{A46E9A6E-FF10-8E20-2404-89445C6A554C}"/>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1" name="Flowchart: Magnetic Disk 90">
                <a:extLst>
                  <a:ext uri="{FF2B5EF4-FFF2-40B4-BE49-F238E27FC236}">
                    <a16:creationId xmlns:a16="http://schemas.microsoft.com/office/drawing/2014/main" id="{C272D9B0-8A72-AFCB-9620-A40EA8F6A329}"/>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2" name="Flowchart: Magnetic Disk 91">
                <a:extLst>
                  <a:ext uri="{FF2B5EF4-FFF2-40B4-BE49-F238E27FC236}">
                    <a16:creationId xmlns:a16="http://schemas.microsoft.com/office/drawing/2014/main" id="{49795D87-B460-6384-1D52-206706713866}"/>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3" name="Flowchart: Magnetic Disk 92">
                <a:extLst>
                  <a:ext uri="{FF2B5EF4-FFF2-40B4-BE49-F238E27FC236}">
                    <a16:creationId xmlns:a16="http://schemas.microsoft.com/office/drawing/2014/main" id="{A0D35038-6E67-B641-F396-1443F0D2C75A}"/>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4" name="Flowchart: Magnetic Disk 93">
                <a:extLst>
                  <a:ext uri="{FF2B5EF4-FFF2-40B4-BE49-F238E27FC236}">
                    <a16:creationId xmlns:a16="http://schemas.microsoft.com/office/drawing/2014/main" id="{7259A2C3-E811-BA7B-233C-6851F6B5D07F}"/>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5" name="Flowchart: Magnetic Disk 94">
                <a:extLst>
                  <a:ext uri="{FF2B5EF4-FFF2-40B4-BE49-F238E27FC236}">
                    <a16:creationId xmlns:a16="http://schemas.microsoft.com/office/drawing/2014/main" id="{9327D1A1-1AEA-F098-FD0A-2645C11A6E9C}"/>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6" name="Flowchart: Magnetic Disk 95">
                <a:extLst>
                  <a:ext uri="{FF2B5EF4-FFF2-40B4-BE49-F238E27FC236}">
                    <a16:creationId xmlns:a16="http://schemas.microsoft.com/office/drawing/2014/main" id="{8BE2D471-05FB-B53D-A76A-00164D004864}"/>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38" name="Group 37">
              <a:extLst>
                <a:ext uri="{FF2B5EF4-FFF2-40B4-BE49-F238E27FC236}">
                  <a16:creationId xmlns:a16="http://schemas.microsoft.com/office/drawing/2014/main" id="{C5EE0FDF-D302-EC01-31A7-A31BCA9B2C01}"/>
                </a:ext>
              </a:extLst>
            </p:cNvPr>
            <p:cNvGrpSpPr/>
            <p:nvPr/>
          </p:nvGrpSpPr>
          <p:grpSpPr>
            <a:xfrm>
              <a:off x="7779898" y="4335518"/>
              <a:ext cx="793364" cy="449933"/>
              <a:chOff x="0" y="0"/>
              <a:chExt cx="1567180" cy="703022"/>
            </a:xfrm>
            <a:solidFill>
              <a:srgbClr val="0070C0"/>
            </a:solidFill>
          </p:grpSpPr>
          <p:sp>
            <p:nvSpPr>
              <p:cNvPr id="79" name="Cube 78">
                <a:extLst>
                  <a:ext uri="{FF2B5EF4-FFF2-40B4-BE49-F238E27FC236}">
                    <a16:creationId xmlns:a16="http://schemas.microsoft.com/office/drawing/2014/main" id="{9947E847-FED9-7343-A9DE-2A3AF2EA262D}"/>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0" name="Flowchart: Magnetic Disk 79">
                <a:extLst>
                  <a:ext uri="{FF2B5EF4-FFF2-40B4-BE49-F238E27FC236}">
                    <a16:creationId xmlns:a16="http://schemas.microsoft.com/office/drawing/2014/main" id="{376CC000-A06C-D4E9-1E6B-9BB8534A5AED}"/>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1" name="Flowchart: Magnetic Disk 80">
                <a:extLst>
                  <a:ext uri="{FF2B5EF4-FFF2-40B4-BE49-F238E27FC236}">
                    <a16:creationId xmlns:a16="http://schemas.microsoft.com/office/drawing/2014/main" id="{6B45051E-74CB-A724-75DD-EDD13B1FC6A0}"/>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2" name="Flowchart: Magnetic Disk 81">
                <a:extLst>
                  <a:ext uri="{FF2B5EF4-FFF2-40B4-BE49-F238E27FC236}">
                    <a16:creationId xmlns:a16="http://schemas.microsoft.com/office/drawing/2014/main" id="{E2450FC8-6448-ACE4-09AA-D5F611C93DCF}"/>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3" name="Flowchart: Magnetic Disk 82">
                <a:extLst>
                  <a:ext uri="{FF2B5EF4-FFF2-40B4-BE49-F238E27FC236}">
                    <a16:creationId xmlns:a16="http://schemas.microsoft.com/office/drawing/2014/main" id="{DDFA3909-AA6F-14DE-70A5-DD5B6749313D}"/>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4" name="Flowchart: Magnetic Disk 83">
                <a:extLst>
                  <a:ext uri="{FF2B5EF4-FFF2-40B4-BE49-F238E27FC236}">
                    <a16:creationId xmlns:a16="http://schemas.microsoft.com/office/drawing/2014/main" id="{51EF9E51-EE42-7374-21D0-836CAA957289}"/>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5" name="Flowchart: Magnetic Disk 84">
                <a:extLst>
                  <a:ext uri="{FF2B5EF4-FFF2-40B4-BE49-F238E27FC236}">
                    <a16:creationId xmlns:a16="http://schemas.microsoft.com/office/drawing/2014/main" id="{AD01F830-4531-8CEC-7D13-9D5DC56CF48C}"/>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6" name="Flowchart: Magnetic Disk 85">
                <a:extLst>
                  <a:ext uri="{FF2B5EF4-FFF2-40B4-BE49-F238E27FC236}">
                    <a16:creationId xmlns:a16="http://schemas.microsoft.com/office/drawing/2014/main" id="{BC383054-F6D2-66A0-6061-96063D5BB54B}"/>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7" name="Flowchart: Magnetic Disk 86">
                <a:extLst>
                  <a:ext uri="{FF2B5EF4-FFF2-40B4-BE49-F238E27FC236}">
                    <a16:creationId xmlns:a16="http://schemas.microsoft.com/office/drawing/2014/main" id="{BEDB99E1-111C-4C50-FB00-6FBA380D9244}"/>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39" name="Group 38">
              <a:extLst>
                <a:ext uri="{FF2B5EF4-FFF2-40B4-BE49-F238E27FC236}">
                  <a16:creationId xmlns:a16="http://schemas.microsoft.com/office/drawing/2014/main" id="{39D832B3-A036-05E4-086D-7125D0CDEB49}"/>
                </a:ext>
              </a:extLst>
            </p:cNvPr>
            <p:cNvGrpSpPr/>
            <p:nvPr/>
          </p:nvGrpSpPr>
          <p:grpSpPr>
            <a:xfrm>
              <a:off x="9737052" y="4319332"/>
              <a:ext cx="793362" cy="452995"/>
              <a:chOff x="0" y="0"/>
              <a:chExt cx="1567180" cy="703022"/>
            </a:xfrm>
            <a:solidFill>
              <a:srgbClr val="0070C0"/>
            </a:solidFill>
          </p:grpSpPr>
          <p:sp>
            <p:nvSpPr>
              <p:cNvPr id="70" name="Cube 69">
                <a:extLst>
                  <a:ext uri="{FF2B5EF4-FFF2-40B4-BE49-F238E27FC236}">
                    <a16:creationId xmlns:a16="http://schemas.microsoft.com/office/drawing/2014/main" id="{570A3710-9D13-69B1-ECC1-5055D174275A}"/>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1" name="Flowchart: Magnetic Disk 70">
                <a:extLst>
                  <a:ext uri="{FF2B5EF4-FFF2-40B4-BE49-F238E27FC236}">
                    <a16:creationId xmlns:a16="http://schemas.microsoft.com/office/drawing/2014/main" id="{6136DE04-21BB-2843-5F7D-6A877E7EB3E9}"/>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2" name="Flowchart: Magnetic Disk 71">
                <a:extLst>
                  <a:ext uri="{FF2B5EF4-FFF2-40B4-BE49-F238E27FC236}">
                    <a16:creationId xmlns:a16="http://schemas.microsoft.com/office/drawing/2014/main" id="{95FA47A9-EFDF-9327-1687-CF912EBDD86A}"/>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3" name="Flowchart: Magnetic Disk 72">
                <a:extLst>
                  <a:ext uri="{FF2B5EF4-FFF2-40B4-BE49-F238E27FC236}">
                    <a16:creationId xmlns:a16="http://schemas.microsoft.com/office/drawing/2014/main" id="{8975A19E-6250-0AC9-BACA-C20B415C511A}"/>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4" name="Flowchart: Magnetic Disk 73">
                <a:extLst>
                  <a:ext uri="{FF2B5EF4-FFF2-40B4-BE49-F238E27FC236}">
                    <a16:creationId xmlns:a16="http://schemas.microsoft.com/office/drawing/2014/main" id="{E6988064-F5B2-919F-9428-58B2BE11C702}"/>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5" name="Flowchart: Magnetic Disk 74">
                <a:extLst>
                  <a:ext uri="{FF2B5EF4-FFF2-40B4-BE49-F238E27FC236}">
                    <a16:creationId xmlns:a16="http://schemas.microsoft.com/office/drawing/2014/main" id="{E06258D9-06C2-0F95-D35A-B8BB23DD239F}"/>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6" name="Flowchart: Magnetic Disk 75">
                <a:extLst>
                  <a:ext uri="{FF2B5EF4-FFF2-40B4-BE49-F238E27FC236}">
                    <a16:creationId xmlns:a16="http://schemas.microsoft.com/office/drawing/2014/main" id="{E185D53C-29A8-09CF-CFD4-8EF655B20497}"/>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7" name="Flowchart: Magnetic Disk 76">
                <a:extLst>
                  <a:ext uri="{FF2B5EF4-FFF2-40B4-BE49-F238E27FC236}">
                    <a16:creationId xmlns:a16="http://schemas.microsoft.com/office/drawing/2014/main" id="{2CB76092-3649-3A6D-444C-DFC369225611}"/>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8" name="Flowchart: Magnetic Disk 77">
                <a:extLst>
                  <a:ext uri="{FF2B5EF4-FFF2-40B4-BE49-F238E27FC236}">
                    <a16:creationId xmlns:a16="http://schemas.microsoft.com/office/drawing/2014/main" id="{C69E1FEA-1DAB-C044-E3C5-2F4D787C2F5D}"/>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40" name="Group 39">
              <a:extLst>
                <a:ext uri="{FF2B5EF4-FFF2-40B4-BE49-F238E27FC236}">
                  <a16:creationId xmlns:a16="http://schemas.microsoft.com/office/drawing/2014/main" id="{9583EB5D-B8D4-7DFF-E021-9BA8EE153ACE}"/>
                </a:ext>
              </a:extLst>
            </p:cNvPr>
            <p:cNvGrpSpPr/>
            <p:nvPr/>
          </p:nvGrpSpPr>
          <p:grpSpPr>
            <a:xfrm>
              <a:off x="8756154" y="5034630"/>
              <a:ext cx="793364" cy="452995"/>
              <a:chOff x="0" y="0"/>
              <a:chExt cx="1567180" cy="703022"/>
            </a:xfrm>
            <a:solidFill>
              <a:srgbClr val="0070C0"/>
            </a:solidFill>
          </p:grpSpPr>
          <p:sp>
            <p:nvSpPr>
              <p:cNvPr id="61" name="Cube 60">
                <a:extLst>
                  <a:ext uri="{FF2B5EF4-FFF2-40B4-BE49-F238E27FC236}">
                    <a16:creationId xmlns:a16="http://schemas.microsoft.com/office/drawing/2014/main" id="{61D6572A-E12D-66BF-A336-C7A5AFBDC079}"/>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2" name="Flowchart: Magnetic Disk 61">
                <a:extLst>
                  <a:ext uri="{FF2B5EF4-FFF2-40B4-BE49-F238E27FC236}">
                    <a16:creationId xmlns:a16="http://schemas.microsoft.com/office/drawing/2014/main" id="{DC7005D0-EAA1-E9EC-D4C5-E906D97A597F}"/>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3" name="Flowchart: Magnetic Disk 62">
                <a:extLst>
                  <a:ext uri="{FF2B5EF4-FFF2-40B4-BE49-F238E27FC236}">
                    <a16:creationId xmlns:a16="http://schemas.microsoft.com/office/drawing/2014/main" id="{D818F0FB-57B2-D00E-54AC-FF265CECC82C}"/>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4" name="Flowchart: Magnetic Disk 63">
                <a:extLst>
                  <a:ext uri="{FF2B5EF4-FFF2-40B4-BE49-F238E27FC236}">
                    <a16:creationId xmlns:a16="http://schemas.microsoft.com/office/drawing/2014/main" id="{ED3E4D80-538A-01AB-41A0-67A36F1FBE7F}"/>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5" name="Flowchart: Magnetic Disk 64">
                <a:extLst>
                  <a:ext uri="{FF2B5EF4-FFF2-40B4-BE49-F238E27FC236}">
                    <a16:creationId xmlns:a16="http://schemas.microsoft.com/office/drawing/2014/main" id="{64F9272D-1A1A-FFB5-7534-8A2671F7204D}"/>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6" name="Flowchart: Magnetic Disk 65">
                <a:extLst>
                  <a:ext uri="{FF2B5EF4-FFF2-40B4-BE49-F238E27FC236}">
                    <a16:creationId xmlns:a16="http://schemas.microsoft.com/office/drawing/2014/main" id="{88979826-ECD2-60CF-27AB-DEC13898A6EB}"/>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7" name="Flowchart: Magnetic Disk 66">
                <a:extLst>
                  <a:ext uri="{FF2B5EF4-FFF2-40B4-BE49-F238E27FC236}">
                    <a16:creationId xmlns:a16="http://schemas.microsoft.com/office/drawing/2014/main" id="{A333051D-E4C1-E3C8-593C-BC49CFF5F835}"/>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8" name="Flowchart: Magnetic Disk 67">
                <a:extLst>
                  <a:ext uri="{FF2B5EF4-FFF2-40B4-BE49-F238E27FC236}">
                    <a16:creationId xmlns:a16="http://schemas.microsoft.com/office/drawing/2014/main" id="{41F8C534-EACB-CA3F-0CFB-230F674839FA}"/>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9" name="Flowchart: Magnetic Disk 68">
                <a:extLst>
                  <a:ext uri="{FF2B5EF4-FFF2-40B4-BE49-F238E27FC236}">
                    <a16:creationId xmlns:a16="http://schemas.microsoft.com/office/drawing/2014/main" id="{28DAC7FF-3E85-F4C0-D5F5-016C663D381F}"/>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41" name="Group 40">
              <a:extLst>
                <a:ext uri="{FF2B5EF4-FFF2-40B4-BE49-F238E27FC236}">
                  <a16:creationId xmlns:a16="http://schemas.microsoft.com/office/drawing/2014/main" id="{08F0149D-3E22-F233-033A-D79F916B0E62}"/>
                </a:ext>
              </a:extLst>
            </p:cNvPr>
            <p:cNvGrpSpPr/>
            <p:nvPr/>
          </p:nvGrpSpPr>
          <p:grpSpPr>
            <a:xfrm>
              <a:off x="9749445" y="5027357"/>
              <a:ext cx="793362" cy="452995"/>
              <a:chOff x="0" y="0"/>
              <a:chExt cx="1567180" cy="703022"/>
            </a:xfrm>
            <a:solidFill>
              <a:srgbClr val="0070C0"/>
            </a:solidFill>
          </p:grpSpPr>
          <p:sp>
            <p:nvSpPr>
              <p:cNvPr id="52" name="Cube 51">
                <a:extLst>
                  <a:ext uri="{FF2B5EF4-FFF2-40B4-BE49-F238E27FC236}">
                    <a16:creationId xmlns:a16="http://schemas.microsoft.com/office/drawing/2014/main" id="{0CB2B48E-39F5-2E44-9991-EAF29F1B83BE}"/>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3" name="Flowchart: Magnetic Disk 52">
                <a:extLst>
                  <a:ext uri="{FF2B5EF4-FFF2-40B4-BE49-F238E27FC236}">
                    <a16:creationId xmlns:a16="http://schemas.microsoft.com/office/drawing/2014/main" id="{0FEF0259-B256-F3F2-7EA8-66EBF0A266B3}"/>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4" name="Flowchart: Magnetic Disk 53">
                <a:extLst>
                  <a:ext uri="{FF2B5EF4-FFF2-40B4-BE49-F238E27FC236}">
                    <a16:creationId xmlns:a16="http://schemas.microsoft.com/office/drawing/2014/main" id="{5164195A-2CEB-86D0-37B9-75697DFDEDAF}"/>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5" name="Flowchart: Magnetic Disk 54">
                <a:extLst>
                  <a:ext uri="{FF2B5EF4-FFF2-40B4-BE49-F238E27FC236}">
                    <a16:creationId xmlns:a16="http://schemas.microsoft.com/office/drawing/2014/main" id="{D758D59D-B45D-C07B-8BC1-026792BD1F4F}"/>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6" name="Flowchart: Magnetic Disk 55">
                <a:extLst>
                  <a:ext uri="{FF2B5EF4-FFF2-40B4-BE49-F238E27FC236}">
                    <a16:creationId xmlns:a16="http://schemas.microsoft.com/office/drawing/2014/main" id="{7F9FF59B-95AE-2DD5-EEDB-26F014D80613}"/>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7" name="Flowchart: Magnetic Disk 56">
                <a:extLst>
                  <a:ext uri="{FF2B5EF4-FFF2-40B4-BE49-F238E27FC236}">
                    <a16:creationId xmlns:a16="http://schemas.microsoft.com/office/drawing/2014/main" id="{F803ADD4-E8C8-84AC-241F-3D087F80BEF9}"/>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8" name="Flowchart: Magnetic Disk 57">
                <a:extLst>
                  <a:ext uri="{FF2B5EF4-FFF2-40B4-BE49-F238E27FC236}">
                    <a16:creationId xmlns:a16="http://schemas.microsoft.com/office/drawing/2014/main" id="{001B20F3-EA5E-F1A5-F6E1-8609E94C247C}"/>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9" name="Flowchart: Magnetic Disk 58">
                <a:extLst>
                  <a:ext uri="{FF2B5EF4-FFF2-40B4-BE49-F238E27FC236}">
                    <a16:creationId xmlns:a16="http://schemas.microsoft.com/office/drawing/2014/main" id="{9C48AD5B-A70D-592A-E221-95BD2F3EF84B}"/>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0" name="Flowchart: Magnetic Disk 59">
                <a:extLst>
                  <a:ext uri="{FF2B5EF4-FFF2-40B4-BE49-F238E27FC236}">
                    <a16:creationId xmlns:a16="http://schemas.microsoft.com/office/drawing/2014/main" id="{BA3F2BB5-EF7A-2190-68B0-275E5F1FE20B}"/>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42" name="Group 41">
              <a:extLst>
                <a:ext uri="{FF2B5EF4-FFF2-40B4-BE49-F238E27FC236}">
                  <a16:creationId xmlns:a16="http://schemas.microsoft.com/office/drawing/2014/main" id="{67F8BCC2-5050-CFDC-F2F2-22F252ED62AC}"/>
                </a:ext>
              </a:extLst>
            </p:cNvPr>
            <p:cNvGrpSpPr/>
            <p:nvPr/>
          </p:nvGrpSpPr>
          <p:grpSpPr>
            <a:xfrm>
              <a:off x="7750884" y="5031427"/>
              <a:ext cx="793364" cy="452995"/>
              <a:chOff x="0" y="0"/>
              <a:chExt cx="1567180" cy="703022"/>
            </a:xfrm>
            <a:solidFill>
              <a:srgbClr val="0070C0"/>
            </a:solidFill>
          </p:grpSpPr>
          <p:sp>
            <p:nvSpPr>
              <p:cNvPr id="43" name="Cube 42">
                <a:extLst>
                  <a:ext uri="{FF2B5EF4-FFF2-40B4-BE49-F238E27FC236}">
                    <a16:creationId xmlns:a16="http://schemas.microsoft.com/office/drawing/2014/main" id="{86E6F773-1775-63E9-236F-4FEAD5AF1F7C}"/>
                  </a:ext>
                </a:extLst>
              </p:cNvPr>
              <p:cNvSpPr/>
              <p:nvPr/>
            </p:nvSpPr>
            <p:spPr>
              <a:xfrm>
                <a:off x="0" y="50242"/>
                <a:ext cx="1567180" cy="652780"/>
              </a:xfrm>
              <a:prstGeom prst="cube">
                <a:avLst>
                  <a:gd name="adj" fmla="val 3192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4" name="Flowchart: Magnetic Disk 43">
                <a:extLst>
                  <a:ext uri="{FF2B5EF4-FFF2-40B4-BE49-F238E27FC236}">
                    <a16:creationId xmlns:a16="http://schemas.microsoft.com/office/drawing/2014/main" id="{2A551062-C630-5697-D25F-696D3D069CD9}"/>
                  </a:ext>
                </a:extLst>
              </p:cNvPr>
              <p:cNvSpPr/>
              <p:nvPr/>
            </p:nvSpPr>
            <p:spPr>
              <a:xfrm>
                <a:off x="246184" y="0"/>
                <a:ext cx="241160" cy="130628"/>
              </a:xfrm>
              <a:prstGeom prst="flowChartMagneticDisk">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5" name="Flowchart: Magnetic Disk 44">
                <a:extLst>
                  <a:ext uri="{FF2B5EF4-FFF2-40B4-BE49-F238E27FC236}">
                    <a16:creationId xmlns:a16="http://schemas.microsoft.com/office/drawing/2014/main" id="{1523149F-B45D-335D-F13C-C7478EF34E6F}"/>
                  </a:ext>
                </a:extLst>
              </p:cNvPr>
              <p:cNvSpPr/>
              <p:nvPr/>
            </p:nvSpPr>
            <p:spPr>
              <a:xfrm>
                <a:off x="1215850"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6" name="Flowchart: Magnetic Disk 45">
                <a:extLst>
                  <a:ext uri="{FF2B5EF4-FFF2-40B4-BE49-F238E27FC236}">
                    <a16:creationId xmlns:a16="http://schemas.microsoft.com/office/drawing/2014/main" id="{DDEB3D0C-431C-0F7C-6190-216F6F305B99}"/>
                  </a:ext>
                </a:extLst>
              </p:cNvPr>
              <p:cNvSpPr/>
              <p:nvPr/>
            </p:nvSpPr>
            <p:spPr>
              <a:xfrm>
                <a:off x="572756"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7" name="Flowchart: Magnetic Disk 46">
                <a:extLst>
                  <a:ext uri="{FF2B5EF4-FFF2-40B4-BE49-F238E27FC236}">
                    <a16:creationId xmlns:a16="http://schemas.microsoft.com/office/drawing/2014/main" id="{37A3FA9C-2C75-2748-E046-9D50DF8640FA}"/>
                  </a:ext>
                </a:extLst>
              </p:cNvPr>
              <p:cNvSpPr/>
              <p:nvPr/>
            </p:nvSpPr>
            <p:spPr>
              <a:xfrm>
                <a:off x="894303" y="0"/>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8" name="Flowchart: Magnetic Disk 47">
                <a:extLst>
                  <a:ext uri="{FF2B5EF4-FFF2-40B4-BE49-F238E27FC236}">
                    <a16:creationId xmlns:a16="http://schemas.microsoft.com/office/drawing/2014/main" id="{71206C05-20C1-5AEB-6D68-1D8874F402CB}"/>
                  </a:ext>
                </a:extLst>
              </p:cNvPr>
              <p:cNvSpPr/>
              <p:nvPr/>
            </p:nvSpPr>
            <p:spPr>
              <a:xfrm>
                <a:off x="150725" y="80387"/>
                <a:ext cx="241160" cy="130628"/>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9" name="Flowchart: Magnetic Disk 48">
                <a:extLst>
                  <a:ext uri="{FF2B5EF4-FFF2-40B4-BE49-F238E27FC236}">
                    <a16:creationId xmlns:a16="http://schemas.microsoft.com/office/drawing/2014/main" id="{92F80774-F416-12E3-AC86-04728C487FC5}"/>
                  </a:ext>
                </a:extLst>
              </p:cNvPr>
              <p:cNvSpPr/>
              <p:nvPr/>
            </p:nvSpPr>
            <p:spPr>
              <a:xfrm>
                <a:off x="1120391"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0" name="Flowchart: Magnetic Disk 49">
                <a:extLst>
                  <a:ext uri="{FF2B5EF4-FFF2-40B4-BE49-F238E27FC236}">
                    <a16:creationId xmlns:a16="http://schemas.microsoft.com/office/drawing/2014/main" id="{AD1141BA-ADD1-958E-E8F7-7BEF7A9569B8}"/>
                  </a:ext>
                </a:extLst>
              </p:cNvPr>
              <p:cNvSpPr/>
              <p:nvPr/>
            </p:nvSpPr>
            <p:spPr>
              <a:xfrm>
                <a:off x="477296"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1" name="Flowchart: Magnetic Disk 50">
                <a:extLst>
                  <a:ext uri="{FF2B5EF4-FFF2-40B4-BE49-F238E27FC236}">
                    <a16:creationId xmlns:a16="http://schemas.microsoft.com/office/drawing/2014/main" id="{86CB0311-A9CA-228F-A4AE-0679AC60B5D3}"/>
                  </a:ext>
                </a:extLst>
              </p:cNvPr>
              <p:cNvSpPr/>
              <p:nvPr/>
            </p:nvSpPr>
            <p:spPr>
              <a:xfrm>
                <a:off x="798844" y="85411"/>
                <a:ext cx="240665" cy="130175"/>
              </a:xfrm>
              <a:prstGeom prst="flowChartMagneticDisk">
                <a:avLst/>
              </a:prstGeom>
              <a:grpFill/>
              <a:ln w="12700" cap="flat" cmpd="sng" algn="ctr">
                <a:solidFill>
                  <a:schemeClr val="tx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spTree>
    <p:extLst>
      <p:ext uri="{BB962C8B-B14F-4D97-AF65-F5344CB8AC3E}">
        <p14:creationId xmlns:p14="http://schemas.microsoft.com/office/powerpoint/2010/main" val="26284255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TotalTime>
  <Words>3786</Words>
  <Application>Microsoft Office PowerPoint</Application>
  <PresentationFormat>Widescreen</PresentationFormat>
  <Paragraphs>386</Paragraphs>
  <Slides>29</Slides>
  <Notes>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Aptos</vt:lpstr>
      <vt:lpstr>Aptos Display</vt:lpstr>
      <vt:lpstr>Arial</vt:lpstr>
      <vt:lpstr>Calibri</vt:lpstr>
      <vt:lpstr>Roboto</vt:lpstr>
      <vt:lpstr>Verdana</vt:lpstr>
      <vt:lpstr>Wingdings</vt:lpstr>
      <vt:lpstr>Office Theme</vt:lpstr>
      <vt:lpstr>SWEDEBUILD – Lego Furniture Factory</vt:lpstr>
      <vt:lpstr>Introduction </vt:lpstr>
      <vt:lpstr>Modelling </vt:lpstr>
      <vt:lpstr>Modelling: Question 1 </vt:lpstr>
      <vt:lpstr>Modelling: Question 2</vt:lpstr>
      <vt:lpstr>Modelling: Questions 3 &amp; 4</vt:lpstr>
      <vt:lpstr>Constraints </vt:lpstr>
      <vt:lpstr>Constraints: Variables</vt:lpstr>
      <vt:lpstr>Constraints: Rectangular Bricks</vt:lpstr>
      <vt:lpstr>Constraints: Square Bricks </vt:lpstr>
      <vt:lpstr>Constraints: Inequalities </vt:lpstr>
      <vt:lpstr>Solving the inequalities: 2t+c=6 </vt:lpstr>
      <vt:lpstr>Solving the inequalities: 2t+c=6 </vt:lpstr>
      <vt:lpstr>Solving the Inequalities: 2t+2c=8  </vt:lpstr>
      <vt:lpstr>Solving the Inequalities: 2t+2c=8  </vt:lpstr>
      <vt:lpstr>Graphing the Equation: Question 7 </vt:lpstr>
      <vt:lpstr>Graphing the Equation: Questions 8-10</vt:lpstr>
      <vt:lpstr>Graphing the Equation </vt:lpstr>
      <vt:lpstr>Linear Programming </vt:lpstr>
      <vt:lpstr>Linear Programming: Examples</vt:lpstr>
      <vt:lpstr>Operational Research </vt:lpstr>
      <vt:lpstr>OR in detail: Supermarkets </vt:lpstr>
      <vt:lpstr>OR in detail: Airlines </vt:lpstr>
      <vt:lpstr>OR in detail: Healthcare</vt:lpstr>
      <vt:lpstr>When is OR used?</vt:lpstr>
      <vt:lpstr>What OR techniques are used?</vt:lpstr>
      <vt:lpstr>Where can OR take you?</vt:lpstr>
      <vt:lpstr>Interested?</vt:lpstr>
      <vt:lpstr>Find out more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Talk Title</dc:title>
  <dc:creator>Elli Michael</dc:creator>
  <cp:lastModifiedBy>Chiara Carparelli</cp:lastModifiedBy>
  <cp:revision>1</cp:revision>
  <dcterms:created xsi:type="dcterms:W3CDTF">2024-11-11T09:18:17Z</dcterms:created>
  <dcterms:modified xsi:type="dcterms:W3CDTF">2025-01-15T15:18:01Z</dcterms:modified>
</cp:coreProperties>
</file>